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E4B8385-2053-46F0-A264-C3DE68C9AF45}" type="datetimeFigureOut">
              <a:rPr lang="en-GB" smtClean="0"/>
              <a:pPr/>
              <a:t>20/02/2016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4ED2333-494E-4F5C-9747-0292E3FB29E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source=images&amp;cd=&amp;cad=rja&amp;docid=u0rOa3u0yUPG1M&amp;tbnid=WUxJ5ko5BNtfSM:&amp;ved=0CAgQjRwwAA&amp;url=http://www.digitaltrends.com/mobile/apple-iphone-4/&amp;ei=a4RAUag5kpXRBdCigaAB&amp;psig=AFQjCNGjf5cefcS6_1X09hrqk5oBW3O2bA&amp;ust=1363269099047204" TargetMode="External"/><Relationship Id="rId2" Type="http://schemas.openxmlformats.org/officeDocument/2006/relationships/hyperlink" Target="http://www.isuppli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Added value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Explain what is meant by added value</a:t>
            </a:r>
          </a:p>
          <a:p>
            <a:r>
              <a:rPr lang="en-GB" dirty="0" smtClean="0"/>
              <a:t>Calculate added value</a:t>
            </a:r>
          </a:p>
          <a:p>
            <a:r>
              <a:rPr lang="en-GB" dirty="0" smtClean="0"/>
              <a:t>Explain ways of increasing added value</a:t>
            </a:r>
          </a:p>
          <a:p>
            <a:r>
              <a:rPr lang="en-GB" dirty="0" smtClean="0"/>
              <a:t>Evaluate the importance of added value to a business and its stakeholders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"/>
            <a:r>
              <a:rPr lang="en-GB" b="1" dirty="0" smtClean="0"/>
              <a:t>Added value is the difference between the price of the finished product/service and the cost of the inputs/raw materials.</a:t>
            </a:r>
          </a:p>
          <a:p>
            <a:pPr fontAlgn="b">
              <a:buNone/>
            </a:pPr>
            <a:endParaRPr lang="en-GB" dirty="0" smtClean="0"/>
          </a:p>
          <a:p>
            <a:pPr fontAlgn="b"/>
            <a:r>
              <a:rPr lang="en-GB" dirty="0" smtClean="0"/>
              <a:t>It is the increase in value that a business creates by producing the goods/services</a:t>
            </a:r>
            <a:r>
              <a:rPr lang="en-GB" dirty="0" smtClean="0"/>
              <a:t>.</a:t>
            </a:r>
          </a:p>
          <a:p>
            <a:pPr fontAlgn="b"/>
            <a:endParaRPr lang="en-GB" dirty="0" smtClean="0"/>
          </a:p>
          <a:p>
            <a:pPr fontAlgn="b"/>
            <a:r>
              <a:rPr lang="en-GB" dirty="0" smtClean="0"/>
              <a:t>Calculation: Sales revenue – cost of materials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0" y="1484784"/>
          <a:ext cx="4186808" cy="4199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3404"/>
                <a:gridCol w="2093404"/>
              </a:tblGrid>
              <a:tr h="370840"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COMPONENT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COST PRICE ($)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Applications processor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25.05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Memory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27.30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Radio Frequency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25.00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Power Management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3.93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Connectivity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10.35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Interface &amp; Sensors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10.13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Display/Camera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49.25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Battery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5.80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Other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30.70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TOTAL</a:t>
                      </a:r>
                      <a:endParaRPr lang="en-GB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latin typeface="Lucida Sans Unicode"/>
                          <a:ea typeface="Times New Roman"/>
                          <a:cs typeface="Times New Roman"/>
                        </a:rPr>
                        <a:t>187.51</a:t>
                      </a:r>
                      <a:endParaRPr lang="en-GB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iPhone4 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716016" y="6093296"/>
            <a:ext cx="38164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Source: </a:t>
            </a:r>
            <a:r>
              <a:rPr lang="en-GB" sz="1000" dirty="0" smtClean="0">
                <a:hlinkClick r:id="rId2"/>
              </a:rPr>
              <a:t>www.isuppli.com</a:t>
            </a:r>
            <a:r>
              <a:rPr lang="en-GB" sz="1000" dirty="0" smtClean="0"/>
              <a:t> 28 June 2010</a:t>
            </a:r>
            <a:endParaRPr lang="en-GB" sz="1000" dirty="0"/>
          </a:p>
        </p:txBody>
      </p:sp>
      <p:pic>
        <p:nvPicPr>
          <p:cNvPr id="1026" name="Picture 2" descr="http://www.digitaltrends.com/wp-content/uploads/2010/06/apple-iphone-4-91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2" y="1700808"/>
            <a:ext cx="3384376" cy="234303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827584" y="4653136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/>
              <a:t>Selling price in 2010:</a:t>
            </a:r>
          </a:p>
          <a:p>
            <a:r>
              <a:rPr lang="en-GB" sz="2400" b="1" dirty="0" smtClean="0"/>
              <a:t>$599.99</a:t>
            </a:r>
            <a:endParaRPr lang="en-GB" sz="2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"/>
            <a:r>
              <a:rPr lang="en-GB" sz="3600" dirty="0" smtClean="0"/>
              <a:t>Produce a good/service</a:t>
            </a:r>
          </a:p>
          <a:p>
            <a:pPr lvl="0" fontAlgn="b"/>
            <a:r>
              <a:rPr lang="en-GB" sz="3600" dirty="0" smtClean="0"/>
              <a:t>Provide excellent customer service </a:t>
            </a:r>
          </a:p>
          <a:p>
            <a:pPr lvl="0" fontAlgn="b"/>
            <a:r>
              <a:rPr lang="en-GB" sz="3600" dirty="0" smtClean="0"/>
              <a:t>Offer product features and benefits </a:t>
            </a:r>
          </a:p>
          <a:p>
            <a:pPr lvl="0" fontAlgn="b"/>
            <a:r>
              <a:rPr lang="en-GB" sz="3600" dirty="0" smtClean="0"/>
              <a:t>Offer convenience </a:t>
            </a:r>
          </a:p>
          <a:p>
            <a:pPr lvl="0"/>
            <a:r>
              <a:rPr lang="en-GB" sz="3600" dirty="0" smtClean="0"/>
              <a:t>Build a brand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 businesses add value?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"/>
            <a:r>
              <a:rPr lang="en-GB" dirty="0" smtClean="0"/>
              <a:t>Businesses can charge higher prices</a:t>
            </a:r>
          </a:p>
          <a:p>
            <a:pPr lvl="0" fontAlgn="b"/>
            <a:r>
              <a:rPr lang="en-GB" dirty="0" smtClean="0"/>
              <a:t>Protects businesses from competition as unique selling point, resulting in brand loyalty</a:t>
            </a:r>
          </a:p>
          <a:p>
            <a:pPr lvl="0" fontAlgn="b"/>
            <a:r>
              <a:rPr lang="en-GB" dirty="0" smtClean="0"/>
              <a:t>Can help businesses identify or focus on target market</a:t>
            </a:r>
          </a:p>
          <a:p>
            <a:pPr lvl="0" fontAlgn="b"/>
            <a:r>
              <a:rPr lang="en-GB" dirty="0" smtClean="0"/>
              <a:t>If adding significant value, business should be able to operate profitably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Why is added value important?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Read page 31 </a:t>
            </a:r>
            <a:r>
              <a:rPr lang="en-GB" dirty="0" err="1" smtClean="0"/>
              <a:t>Wolinski</a:t>
            </a:r>
            <a:r>
              <a:rPr lang="en-GB" dirty="0" smtClean="0"/>
              <a:t> and make additional notes on added value</a:t>
            </a:r>
          </a:p>
          <a:p>
            <a:r>
              <a:rPr lang="en-GB" dirty="0" smtClean="0"/>
              <a:t>Read the Case Study on pages 33-34 (GBK) and answer:</a:t>
            </a:r>
          </a:p>
          <a:p>
            <a:pPr lvl="1"/>
            <a:r>
              <a:rPr lang="en-GB" dirty="0" smtClean="0"/>
              <a:t>Question 4</a:t>
            </a:r>
          </a:p>
          <a:p>
            <a:pPr lvl="1"/>
            <a:r>
              <a:rPr lang="en-GB" dirty="0" smtClean="0"/>
              <a:t>Question 6</a:t>
            </a:r>
          </a:p>
          <a:p>
            <a:pPr lvl="1"/>
            <a:r>
              <a:rPr lang="en-GB" dirty="0" smtClean="0"/>
              <a:t>Extension: are there any disadvantages / risks in the way GBK adds value for the business or its stakeholders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Task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9D2237E-C8E8-49BA-8C36-895790EB4146}"/>
</file>

<file path=customXml/itemProps2.xml><?xml version="1.0" encoding="utf-8"?>
<ds:datastoreItem xmlns:ds="http://schemas.openxmlformats.org/officeDocument/2006/customXml" ds:itemID="{FF39F083-E08C-4162-8176-2EB12796DE54}"/>
</file>

<file path=customXml/itemProps3.xml><?xml version="1.0" encoding="utf-8"?>
<ds:datastoreItem xmlns:ds="http://schemas.openxmlformats.org/officeDocument/2006/customXml" ds:itemID="{91AE854A-6493-46C0-A8EF-20B3A8AE1011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363</TotalTime>
  <Words>235</Words>
  <Application>Microsoft Office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Added value</vt:lpstr>
      <vt:lpstr>Slide 2</vt:lpstr>
      <vt:lpstr>Slide 3</vt:lpstr>
      <vt:lpstr>Example: iPhone4 </vt:lpstr>
      <vt:lpstr>How do businesses add value?</vt:lpstr>
      <vt:lpstr>Why is added value important?</vt:lpstr>
      <vt:lpstr>Task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Added value</dc:title>
  <dc:creator>Internet</dc:creator>
  <cp:lastModifiedBy>Emily</cp:lastModifiedBy>
  <cp:revision>18</cp:revision>
  <dcterms:created xsi:type="dcterms:W3CDTF">2013-03-13T13:47:19Z</dcterms:created>
  <dcterms:modified xsi:type="dcterms:W3CDTF">2016-02-20T12:38:03Z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