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660"/>
  </p:normalViewPr>
  <p:slideViewPr>
    <p:cSldViewPr>
      <p:cViewPr varScale="1">
        <p:scale>
          <a:sx n="103" d="100"/>
          <a:sy n="103" d="100"/>
        </p:scale>
        <p:origin x="2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8A180-8A87-4BAC-AB87-4528EACCFF39}" type="datetimeFigureOut">
              <a:rPr lang="en-GB" smtClean="0"/>
              <a:t>27/02/2018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C126FD-B393-42FE-A5B5-5647D14C66C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TWnQDAhp9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Methods of Production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3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Characteristics of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Capital v Labour Intensive</a:t>
            </a:r>
          </a:p>
          <a:p>
            <a:r>
              <a:rPr lang="en-GB" dirty="0" smtClean="0">
                <a:latin typeface="+mj-lt"/>
              </a:rPr>
              <a:t>Flexibility</a:t>
            </a:r>
          </a:p>
          <a:p>
            <a:r>
              <a:rPr lang="en-GB" dirty="0" smtClean="0">
                <a:latin typeface="+mj-lt"/>
              </a:rPr>
              <a:t>Unit Cost (economies of scale)</a:t>
            </a:r>
          </a:p>
          <a:p>
            <a:r>
              <a:rPr lang="en-GB" dirty="0" smtClean="0">
                <a:latin typeface="+mj-lt"/>
              </a:rPr>
              <a:t>Quality</a:t>
            </a:r>
          </a:p>
          <a:p>
            <a:r>
              <a:rPr lang="en-GB" dirty="0" smtClean="0">
                <a:latin typeface="+mj-lt"/>
              </a:rPr>
              <a:t>Product Range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433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Choosing the right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The more complex the product the more complex this will be.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The design may dictate the materials to use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Supply of relevant skills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Limited capital and labour availability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Cost factors, machinery or technology used to produce products – the organisation may have to select a mid range or cheaper alternative.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805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vs Labour intensive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1" dirty="0" smtClean="0">
                <a:latin typeface="+mj-lt"/>
              </a:rPr>
              <a:t>Labour Intensive</a:t>
            </a:r>
            <a:r>
              <a:rPr lang="en-GB" dirty="0" smtClean="0">
                <a:latin typeface="+mj-lt"/>
              </a:rPr>
              <a:t>, more labour used than capital for example NHS or Royal Mail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latin typeface="+mj-lt"/>
              </a:rPr>
              <a:t>Capital Intensive</a:t>
            </a:r>
            <a:r>
              <a:rPr lang="en-GB" dirty="0" smtClean="0">
                <a:latin typeface="+mj-lt"/>
              </a:rPr>
              <a:t>, machinery or technology industries, for example car production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The move towards the Service sector in the UK has lead to more labour intensive balance.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45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remember: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A rise in labour costs might influence an organisation in moving to an automated system (low labour intensive)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As organisations  expand and the scale of production increases so does capital relative to labour.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74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j-lt"/>
              </a:rPr>
              <a:t>Job - </a:t>
            </a:r>
            <a:r>
              <a:rPr lang="en-GB" dirty="0" smtClean="0">
                <a:latin typeface="+mj-lt"/>
              </a:rPr>
              <a:t>Production of one product at a time, for example baking a specialist cake or construction of a building. </a:t>
            </a:r>
            <a:endParaRPr lang="en-GB" dirty="0">
              <a:latin typeface="+mj-lt"/>
            </a:endParaRPr>
          </a:p>
          <a:p>
            <a:r>
              <a:rPr lang="en-GB" b="1" dirty="0" smtClean="0">
                <a:latin typeface="+mj-lt"/>
              </a:rPr>
              <a:t>Batch - </a:t>
            </a:r>
            <a:r>
              <a:rPr lang="en-GB" dirty="0" smtClean="0">
                <a:latin typeface="+mj-lt"/>
              </a:rPr>
              <a:t>Production where one operation is completed before the next is started, for example tables, shampoo, bread </a:t>
            </a:r>
          </a:p>
          <a:p>
            <a:r>
              <a:rPr lang="en-GB" b="1" dirty="0" smtClean="0">
                <a:latin typeface="+mj-lt"/>
              </a:rPr>
              <a:t>Flow</a:t>
            </a:r>
            <a:r>
              <a:rPr lang="en-GB" dirty="0" smtClean="0">
                <a:latin typeface="+mj-lt"/>
              </a:rPr>
              <a:t> - Production of large quantities of a standardised product, for example cars, computers</a:t>
            </a:r>
          </a:p>
          <a:p>
            <a:r>
              <a:rPr lang="en-GB" dirty="0">
                <a:latin typeface="+mj-lt"/>
                <a:hlinkClick r:id="rId2"/>
              </a:rPr>
              <a:t>http://</a:t>
            </a:r>
            <a:r>
              <a:rPr lang="en-GB" dirty="0" smtClean="0">
                <a:latin typeface="+mj-lt"/>
                <a:hlinkClick r:id="rId2"/>
              </a:rPr>
              <a:t>www.youtube.com/watch?v=DTWnQDAhp9k</a:t>
            </a:r>
            <a:endParaRPr lang="en-GB" dirty="0" smtClean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4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+mj-lt"/>
              </a:rPr>
              <a:t>Log on GOL and save the document titled Methods of production.  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Using the textbook write up the advantages and disadvantages of each method of </a:t>
            </a:r>
            <a:r>
              <a:rPr lang="en-GB" smtClean="0">
                <a:latin typeface="+mj-lt"/>
              </a:rPr>
              <a:t>production  (</a:t>
            </a:r>
            <a:r>
              <a:rPr lang="en-GB" dirty="0" smtClean="0">
                <a:latin typeface="+mj-lt"/>
              </a:rPr>
              <a:t>pages  481 -  485)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Also make a note of the key terms  - this will help you with revision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10 mark essay question ‘From Rain to Sunshine’ case study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0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07F139-AEB3-46F5-B49E-B3C22770C5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6A4A0-FD01-4D22-A3C0-517DD7289718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BF343D-B026-4CA9-A35F-FCC370506D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237</TotalTime>
  <Words>290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 2</vt:lpstr>
      <vt:lpstr>Flow</vt:lpstr>
      <vt:lpstr>Methods of Production</vt:lpstr>
      <vt:lpstr>Characteristics of Production</vt:lpstr>
      <vt:lpstr>Choosing the right resources</vt:lpstr>
      <vt:lpstr>Capital vs Labour intensive</vt:lpstr>
      <vt:lpstr>Things to remember:</vt:lpstr>
      <vt:lpstr>Methods of Production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Production</dc:title>
  <dc:creator>Beverley A Whitlock</dc:creator>
  <cp:lastModifiedBy>Sophie Bowerbank</cp:lastModifiedBy>
  <cp:revision>17</cp:revision>
  <dcterms:created xsi:type="dcterms:W3CDTF">2011-10-10T10:52:07Z</dcterms:created>
  <dcterms:modified xsi:type="dcterms:W3CDTF">2018-02-27T12:29:22Z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