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1"/>
  </p:handoutMasterIdLst>
  <p:sldIdLst>
    <p:sldId id="256" r:id="rId5"/>
    <p:sldId id="263" r:id="rId6"/>
    <p:sldId id="260" r:id="rId7"/>
    <p:sldId id="264" r:id="rId8"/>
    <p:sldId id="265" r:id="rId9"/>
    <p:sldId id="266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0BB82-461C-4A20-AD2D-1E9436ADCE8D}" type="datetimeFigureOut">
              <a:rPr lang="en-GB" smtClean="0"/>
              <a:t>02/06/2014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D914B-55CE-4CFB-B4F5-453217FED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39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6/2/2014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BTEC Business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Pass, Merit and Distinction explained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r>
              <a:rPr lang="en-GB" dirty="0" smtClean="0"/>
              <a:t>Welcome to BTEC Business!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/>
          <a:lstStyle/>
          <a:p>
            <a:r>
              <a:rPr lang="en-GB" dirty="0" smtClean="0"/>
              <a:t>Each unit is broken down into a number of assignments</a:t>
            </a:r>
          </a:p>
          <a:p>
            <a:endParaRPr lang="en-GB" dirty="0"/>
          </a:p>
          <a:p>
            <a:r>
              <a:rPr lang="en-GB" dirty="0" smtClean="0"/>
              <a:t>Every unit has opportunities to achieve Pass, Merit and Distinction criteria</a:t>
            </a:r>
          </a:p>
          <a:p>
            <a:endParaRPr lang="en-GB" dirty="0"/>
          </a:p>
          <a:p>
            <a:r>
              <a:rPr lang="en-GB" dirty="0" smtClean="0"/>
              <a:t>The available criteria are shown on each assignment (</a:t>
            </a:r>
            <a:r>
              <a:rPr lang="en-GB" dirty="0" err="1" smtClean="0"/>
              <a:t>eg</a:t>
            </a:r>
            <a:r>
              <a:rPr lang="en-GB" dirty="0" smtClean="0"/>
              <a:t> P1, M2)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0183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the criteria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/>
          <a:lstStyle/>
          <a:p>
            <a:r>
              <a:rPr lang="en-GB" dirty="0" smtClean="0"/>
              <a:t>You must achieve all of the </a:t>
            </a:r>
            <a:r>
              <a:rPr lang="en-GB" b="1" dirty="0" smtClean="0"/>
              <a:t>P</a:t>
            </a:r>
            <a:r>
              <a:rPr lang="en-GB" dirty="0" smtClean="0"/>
              <a:t> </a:t>
            </a:r>
            <a:r>
              <a:rPr lang="en-GB" dirty="0" smtClean="0"/>
              <a:t>criteria to gain </a:t>
            </a:r>
            <a:r>
              <a:rPr lang="en-GB" b="1" dirty="0" smtClean="0"/>
              <a:t>PASS</a:t>
            </a:r>
          </a:p>
          <a:p>
            <a:pPr>
              <a:buNone/>
            </a:pPr>
            <a:endParaRPr lang="en-GB" b="1" dirty="0" smtClean="0"/>
          </a:p>
          <a:p>
            <a:r>
              <a:rPr lang="en-GB" dirty="0" smtClean="0"/>
              <a:t>You must achieve all of the </a:t>
            </a:r>
            <a:r>
              <a:rPr lang="en-GB" b="1" dirty="0"/>
              <a:t>P </a:t>
            </a:r>
            <a:r>
              <a:rPr lang="en-GB" dirty="0" smtClean="0"/>
              <a:t>and </a:t>
            </a:r>
            <a:r>
              <a:rPr lang="en-GB" b="1" dirty="0" smtClean="0"/>
              <a:t>M </a:t>
            </a:r>
            <a:r>
              <a:rPr lang="en-GB" dirty="0" smtClean="0"/>
              <a:t>criteria </a:t>
            </a:r>
            <a:r>
              <a:rPr lang="en-GB" dirty="0" smtClean="0"/>
              <a:t>to gain a </a:t>
            </a:r>
            <a:r>
              <a:rPr lang="en-GB" b="1" dirty="0" smtClean="0"/>
              <a:t>MERIT</a:t>
            </a:r>
          </a:p>
          <a:p>
            <a:pPr>
              <a:buNone/>
            </a:pPr>
            <a:endParaRPr lang="en-GB" b="1" dirty="0" smtClean="0"/>
          </a:p>
          <a:p>
            <a:r>
              <a:rPr lang="en-GB" dirty="0" smtClean="0"/>
              <a:t>You must achieve all of the </a:t>
            </a:r>
            <a:r>
              <a:rPr lang="en-GB" b="1" dirty="0" smtClean="0"/>
              <a:t>P, M </a:t>
            </a:r>
            <a:r>
              <a:rPr lang="en-GB" dirty="0" smtClean="0"/>
              <a:t>and</a:t>
            </a:r>
            <a:r>
              <a:rPr lang="en-GB" b="1" dirty="0" smtClean="0"/>
              <a:t> D</a:t>
            </a:r>
            <a:r>
              <a:rPr lang="en-GB" dirty="0"/>
              <a:t> </a:t>
            </a:r>
            <a:r>
              <a:rPr lang="en-GB" dirty="0" smtClean="0"/>
              <a:t>criteria </a:t>
            </a:r>
            <a:r>
              <a:rPr lang="en-GB" dirty="0" smtClean="0"/>
              <a:t>to gain a </a:t>
            </a:r>
            <a:r>
              <a:rPr lang="en-GB" b="1" dirty="0" smtClean="0"/>
              <a:t>DISTINCTION</a:t>
            </a:r>
            <a:endParaRPr lang="en-GB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Pass criteria – describe or explain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>
            <a:normAutofit/>
          </a:bodyPr>
          <a:lstStyle/>
          <a:p>
            <a:r>
              <a:rPr lang="en-GB" sz="2400" dirty="0"/>
              <a:t>Provide a detailed </a:t>
            </a:r>
            <a:r>
              <a:rPr lang="en-GB" sz="2400" dirty="0" smtClean="0"/>
              <a:t>description of the business 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Show a clear understanding of </a:t>
            </a:r>
            <a:r>
              <a:rPr lang="en-GB" sz="2400" dirty="0"/>
              <a:t>a topic by giving a detailed account as to how and why it </a:t>
            </a:r>
            <a:r>
              <a:rPr lang="en-GB" sz="2400" dirty="0" smtClean="0"/>
              <a:t>occurs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Your </a:t>
            </a:r>
            <a:r>
              <a:rPr lang="en-GB" sz="2400" dirty="0"/>
              <a:t>writing should </a:t>
            </a:r>
            <a:r>
              <a:rPr lang="en-GB" sz="2400" dirty="0" smtClean="0"/>
              <a:t>be clear so </a:t>
            </a:r>
            <a:r>
              <a:rPr lang="en-GB" sz="2400" dirty="0"/>
              <a:t>that complex </a:t>
            </a:r>
            <a:r>
              <a:rPr lang="en-GB" sz="2400" dirty="0" smtClean="0"/>
              <a:t>issues or events </a:t>
            </a:r>
            <a:r>
              <a:rPr lang="en-GB" sz="2400" dirty="0"/>
              <a:t>can be understood, defining key terms where appropriate, and be </a:t>
            </a:r>
            <a:r>
              <a:rPr lang="en-GB" sz="2400" dirty="0" smtClean="0"/>
              <a:t>supported with </a:t>
            </a:r>
            <a:r>
              <a:rPr lang="en-GB" sz="2400" dirty="0"/>
              <a:t>relevant research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801202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Merit criteria - explain or analyse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Analysis looks at both sides of an argument of an issue – this may be advantages and disadvantages or strengths and weaknesses</a:t>
            </a:r>
          </a:p>
          <a:p>
            <a:endParaRPr lang="en-GB" dirty="0"/>
          </a:p>
          <a:p>
            <a:r>
              <a:rPr lang="en-GB" dirty="0" smtClean="0"/>
              <a:t>Break </a:t>
            </a:r>
            <a:r>
              <a:rPr lang="en-GB" dirty="0"/>
              <a:t>an issue into </a:t>
            </a:r>
            <a:r>
              <a:rPr lang="en-GB" dirty="0" smtClean="0"/>
              <a:t>parts</a:t>
            </a:r>
            <a:r>
              <a:rPr lang="en-GB" dirty="0"/>
              <a:t>. Look in depth at each part using supporting arguments and evidence for and against as well as how these </a:t>
            </a:r>
            <a:r>
              <a:rPr lang="en-GB" dirty="0" smtClean="0"/>
              <a:t>relate to </a:t>
            </a:r>
            <a:r>
              <a:rPr lang="en-GB" dirty="0"/>
              <a:t>one </a:t>
            </a:r>
            <a:r>
              <a:rPr lang="en-GB" dirty="0" smtClean="0"/>
              <a:t>another. </a:t>
            </a:r>
          </a:p>
          <a:p>
            <a:endParaRPr lang="en-GB" dirty="0"/>
          </a:p>
          <a:p>
            <a:r>
              <a:rPr lang="en-GB" dirty="0" smtClean="0"/>
              <a:t>Compare and contrast where relevant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dirty="0" smtClean="0"/>
              <a:t>Provide evidence from a range of sources to show research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349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Distinction criteria - evaluate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>
            <a:normAutofit/>
          </a:bodyPr>
          <a:lstStyle/>
          <a:p>
            <a:r>
              <a:rPr lang="en-GB" sz="2400" dirty="0"/>
              <a:t>Give your verdict as to what extent a statement or findings within a piece of research are true, or to what extent you agree with them. 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Provide </a:t>
            </a:r>
            <a:r>
              <a:rPr lang="en-GB" sz="2400" dirty="0"/>
              <a:t>evidence taken from a wide range of sources which both agree with </a:t>
            </a:r>
            <a:r>
              <a:rPr lang="en-GB" sz="2400" i="1" dirty="0"/>
              <a:t>and</a:t>
            </a:r>
            <a:r>
              <a:rPr lang="en-GB" sz="2400" dirty="0"/>
              <a:t> contradict an argument. </a:t>
            </a: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Come </a:t>
            </a:r>
            <a:r>
              <a:rPr lang="en-GB" sz="2400" dirty="0"/>
              <a:t>to a final conclusion, basing your decision on what you judge to be the most important factors and justify how you have made your choice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8392545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1AEFCE-5676-47B5-A599-667ACB9EEADE}"/>
</file>

<file path=customXml/itemProps2.xml><?xml version="1.0" encoding="utf-8"?>
<ds:datastoreItem xmlns:ds="http://schemas.openxmlformats.org/officeDocument/2006/customXml" ds:itemID="{293DFEEC-EE2F-44C6-AEB6-10D61EF2464A}"/>
</file>

<file path=customXml/itemProps3.xml><?xml version="1.0" encoding="utf-8"?>
<ds:datastoreItem xmlns:ds="http://schemas.openxmlformats.org/officeDocument/2006/customXml" ds:itemID="{1125D76C-EAFF-4602-B6B3-D803314A1106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262</TotalTime>
  <Words>303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BTEC Business</vt:lpstr>
      <vt:lpstr>Welcome to BTEC Business!</vt:lpstr>
      <vt:lpstr>How the criteria work</vt:lpstr>
      <vt:lpstr>Pass criteria – describe or explain</vt:lpstr>
      <vt:lpstr>Merit criteria - explain or analyse</vt:lpstr>
      <vt:lpstr>Distinction criteria - evaluate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</dc:title>
  <dc:creator>Cate Terry</dc:creator>
  <cp:lastModifiedBy>Ailsa W Waters</cp:lastModifiedBy>
  <cp:revision>18</cp:revision>
  <cp:lastPrinted>2012-07-12T11:55:58Z</cp:lastPrinted>
  <dcterms:created xsi:type="dcterms:W3CDTF">2010-09-08T13:21:19Z</dcterms:created>
  <dcterms:modified xsi:type="dcterms:W3CDTF">2014-06-02T12:30:34Z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