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9"/>
  </p:notesMasterIdLst>
  <p:sldIdLst>
    <p:sldId id="256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163" autoAdjust="0"/>
  </p:normalViewPr>
  <p:slideViewPr>
    <p:cSldViewPr snapToGrid="0">
      <p:cViewPr varScale="1">
        <p:scale>
          <a:sx n="91" d="100"/>
          <a:sy n="91" d="100"/>
        </p:scale>
        <p:origin x="12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40CA1-C446-4247-8FB3-8BC694219913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7A36A-95BB-4F5B-82F1-98A9F5C2D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12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7A36A-95BB-4F5B-82F1-98A9F5C2D4D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130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7A36A-95BB-4F5B-82F1-98A9F5C2D4D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58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User</a:t>
            </a:r>
            <a:r>
              <a:rPr lang="en-GB" baseline="0" dirty="0" smtClean="0"/>
              <a:t> the resources linked on GOL as well as pages 199 – 205 of the text book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7A36A-95BB-4F5B-82F1-98A9F5C2D4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7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Learning Aim A: p1 Explore the role of an event organiser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A2: Different skills needed by an effective event organiser</a:t>
            </a:r>
            <a:endParaRPr lang="en-GB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0388" y="3599712"/>
            <a:ext cx="3666465" cy="23068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7965" y="3667592"/>
            <a:ext cx="4944170" cy="217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and 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33125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To be able to explain the different skills needed by an effective event organiser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b="1" dirty="0" smtClean="0"/>
              <a:t>Key terms</a:t>
            </a:r>
          </a:p>
          <a:p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Multi tasking</a:t>
            </a:r>
            <a:r>
              <a:rPr lang="en-GB" dirty="0" smtClean="0"/>
              <a:t>: when more than one task is being performed at a time</a:t>
            </a:r>
          </a:p>
          <a:p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Rapport</a:t>
            </a:r>
            <a:r>
              <a:rPr lang="en-GB" dirty="0" smtClean="0"/>
              <a:t>: a good relationship between people, with good communication and an understanding of the way each other is working</a:t>
            </a: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Empathy</a:t>
            </a:r>
            <a:r>
              <a:rPr lang="en-GB" dirty="0" smtClean="0"/>
              <a:t>: being able to understand the feelings of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60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Skills required to be an effective event organiser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Organisational </a:t>
            </a:r>
            <a:r>
              <a:rPr lang="en-GB" dirty="0" smtClean="0"/>
              <a:t>(personal skills required are prioritisation, following procedures, attention to detail, organising stored information)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Problem solving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Time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Negotiation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Communication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Interpersonal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004486" y="3855309"/>
            <a:ext cx="6437871" cy="258532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entury Gothic" panose="020B0502020202020204" pitchFamily="34" charset="0"/>
              </a:rPr>
              <a:t>For each of the skills, you should be able to relate it to task an event manager completes for which these skills are important</a:t>
            </a:r>
            <a:endParaRPr lang="en-GB" dirty="0" smtClean="0">
              <a:latin typeface="Century Gothic" panose="020B0502020202020204" pitchFamily="34" charset="0"/>
            </a:endParaRPr>
          </a:p>
          <a:p>
            <a:endParaRPr lang="en-GB" dirty="0" smtClean="0">
              <a:latin typeface="Century Gothic" panose="020B0502020202020204" pitchFamily="34" charset="0"/>
            </a:endParaRPr>
          </a:p>
          <a:p>
            <a:r>
              <a:rPr lang="en-GB" dirty="0" smtClean="0">
                <a:latin typeface="Century Gothic" panose="020B0502020202020204" pitchFamily="34" charset="0"/>
              </a:rPr>
              <a:t>For example: </a:t>
            </a:r>
          </a:p>
          <a:p>
            <a:r>
              <a:rPr lang="en-GB" i="1" dirty="0" smtClean="0">
                <a:latin typeface="Century Gothic" panose="020B0502020202020204" pitchFamily="34" charset="0"/>
              </a:rPr>
              <a:t>Organisational</a:t>
            </a:r>
            <a:r>
              <a:rPr lang="en-GB" dirty="0" smtClean="0">
                <a:latin typeface="Century Gothic" panose="020B0502020202020204" pitchFamily="34" charset="0"/>
              </a:rPr>
              <a:t>: making sure everything is running on time, notes are taken etc.</a:t>
            </a:r>
          </a:p>
          <a:p>
            <a:r>
              <a:rPr lang="en-GB" i="1" dirty="0" smtClean="0">
                <a:latin typeface="Century Gothic" panose="020B0502020202020204" pitchFamily="34" charset="0"/>
              </a:rPr>
              <a:t>Problem solving</a:t>
            </a:r>
            <a:r>
              <a:rPr lang="en-GB" dirty="0" smtClean="0">
                <a:latin typeface="Century Gothic" panose="020B0502020202020204" pitchFamily="34" charset="0"/>
              </a:rPr>
              <a:t>: revising plans (e.g. in the case of bad weather) etc.</a:t>
            </a:r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P1 Explain the role </a:t>
            </a:r>
            <a:r>
              <a:rPr lang="en-GB" b="1" dirty="0" smtClean="0"/>
              <a:t>and skills </a:t>
            </a:r>
            <a:r>
              <a:rPr lang="en-GB" dirty="0" smtClean="0"/>
              <a:t>required to be an effective events planner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41" y="1857846"/>
            <a:ext cx="11498317" cy="500015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Open your 4.1 assignment document</a:t>
            </a:r>
          </a:p>
          <a:p>
            <a:r>
              <a:rPr lang="en-GB" dirty="0" smtClean="0"/>
              <a:t>Add a new subheading: </a:t>
            </a:r>
            <a:r>
              <a:rPr lang="en-GB" i="1" dirty="0" smtClean="0"/>
              <a:t>Skills required to be an effective events planner</a:t>
            </a:r>
          </a:p>
          <a:p>
            <a:r>
              <a:rPr lang="en-GB" dirty="0" smtClean="0"/>
              <a:t>Explain each of the six skills </a:t>
            </a:r>
            <a:r>
              <a:rPr lang="en-GB" dirty="0" smtClean="0"/>
              <a:t>individually – you will write two paragraphs for each skills.</a:t>
            </a:r>
          </a:p>
          <a:p>
            <a:pPr lvl="1"/>
            <a:r>
              <a:rPr lang="en-GB" dirty="0" smtClean="0"/>
              <a:t>Paragraph 1 = generally explain the skill / Paragraph 2 = give examples from Guest speaker (see document) e.g. when would attention to detail have been used when organising the Cannes film festival event – </a:t>
            </a:r>
            <a:r>
              <a:rPr lang="en-GB" i="1" u="sng" dirty="0" smtClean="0"/>
              <a:t>why are these skills important to the successful running of the event?</a:t>
            </a:r>
            <a:endParaRPr lang="en-GB" i="1" u="sng" dirty="0" smtClean="0"/>
          </a:p>
          <a:p>
            <a:pPr lvl="1"/>
            <a:r>
              <a:rPr lang="en-GB" dirty="0"/>
              <a:t>Organisational skills: prioritisation, attention to detail, following procedures, organising stored information, keeping files, the importance of double checking</a:t>
            </a:r>
          </a:p>
          <a:p>
            <a:pPr lvl="1"/>
            <a:r>
              <a:rPr lang="en-GB" dirty="0"/>
              <a:t>Problem solving skills: liaising with attendees, potential revision/rearrangements of event outcomes, arising issues (being creative, quick to respond, empathetic to situations, assertive enough to make changes, knowledgeable on alternative arrangements)</a:t>
            </a:r>
          </a:p>
          <a:p>
            <a:pPr lvl="1"/>
            <a:r>
              <a:rPr lang="en-GB" dirty="0"/>
              <a:t>Time management skills: using a diary or schedule, planning each day, allowing time for interruptions, avoiding distractions, setting goals, delegating to others, multi-tasking</a:t>
            </a:r>
          </a:p>
          <a:p>
            <a:pPr lvl="1"/>
            <a:r>
              <a:rPr lang="en-GB" dirty="0"/>
              <a:t>Negotiation skills: looking for mutual benefit, being fair, developing relationships/rapport – need to be clear, prepared, confident when discussing terms, good at listening</a:t>
            </a:r>
          </a:p>
          <a:p>
            <a:pPr lvl="1"/>
            <a:r>
              <a:rPr lang="en-GB" dirty="0"/>
              <a:t>Communication skills: Verbally = be clear in language used, speak at appropriate pace and volume. Written communication = good spelling and grammar, clearly structured, avoid jargon. </a:t>
            </a:r>
            <a:r>
              <a:rPr lang="en-GB" dirty="0"/>
              <a:t>Must always </a:t>
            </a:r>
            <a:r>
              <a:rPr lang="en-GB" dirty="0" smtClean="0"/>
              <a:t>adjust </a:t>
            </a:r>
            <a:r>
              <a:rPr lang="en-GB" dirty="0"/>
              <a:t>communication depending on who you are speaking </a:t>
            </a:r>
            <a:r>
              <a:rPr lang="en-GB" dirty="0" smtClean="0"/>
              <a:t>to. Asking for help when needed. Listening to others.</a:t>
            </a:r>
            <a:endParaRPr lang="en-GB" dirty="0"/>
          </a:p>
          <a:p>
            <a:pPr lvl="1"/>
            <a:r>
              <a:rPr lang="en-GB" dirty="0"/>
              <a:t>Interpersonal skills: </a:t>
            </a:r>
            <a:r>
              <a:rPr lang="en-GB" dirty="0" smtClean="0"/>
              <a:t>optimistic, calm, confident, relaxed, positive, good rapport with others, appropriate levels of empathy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82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56B9DA-D45F-44EA-9976-A16417C1F7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1741D77-2DCF-424E-8756-319C86D678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9D68AB-FD97-41E7-BA47-AD9AC87BFA2D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588</TotalTime>
  <Words>498</Words>
  <Application>Microsoft Office PowerPoint</Application>
  <PresentationFormat>Widescreen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Gill Sans MT</vt:lpstr>
      <vt:lpstr>Wingdings 2</vt:lpstr>
      <vt:lpstr>Dividend</vt:lpstr>
      <vt:lpstr>Learning Aim A: p1 Explore the role of an event organiser</vt:lpstr>
      <vt:lpstr>Objectives and key terms</vt:lpstr>
      <vt:lpstr>Skills required to be an effective event organiser</vt:lpstr>
      <vt:lpstr>P1 Explain the role and skills required to be an effective events planner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Aim A: Explore the role of an event organiser</dc:title>
  <dc:creator>Rebecca Crumpton</dc:creator>
  <cp:lastModifiedBy>Rebecca Crumpton</cp:lastModifiedBy>
  <cp:revision>43</cp:revision>
  <dcterms:created xsi:type="dcterms:W3CDTF">2017-06-12T07:57:13Z</dcterms:created>
  <dcterms:modified xsi:type="dcterms:W3CDTF">2019-06-17T10:25:25Z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