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63" autoAdjust="0"/>
  </p:normalViewPr>
  <p:slideViewPr>
    <p:cSldViewPr snapToGrid="0">
      <p:cViewPr varScale="1">
        <p:scale>
          <a:sx n="78" d="100"/>
          <a:sy n="78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0CA1-C446-4247-8FB3-8BC694219913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7A36A-95BB-4F5B-82F1-98A9F5C2D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1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Images http://www.cambridgebusinesstraining.com/skills_audit.html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3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5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4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https://www.thoughtco.com/constructing-a-questionnaire-3026540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2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1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A36A-95BB-4F5B-82F1-98A9F5C2D4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2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Learning Aim A: Explore the role of an event organiser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P2 / M1 / D1: Skills audit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2" y="4522386"/>
            <a:ext cx="2685133" cy="1779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05" y="3085766"/>
            <a:ext cx="4354519" cy="243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14" y="4522386"/>
            <a:ext cx="2927263" cy="16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M1 Analyse own skills against those required by an event organiser, highlighting areas for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22" y="2650054"/>
            <a:ext cx="11029615" cy="3861957"/>
          </a:xfrm>
        </p:spPr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Revisit the skills that are required by an event manager work you completed previously (from P1 work)</a:t>
            </a:r>
          </a:p>
          <a:p>
            <a:r>
              <a:rPr lang="en-GB" sz="2000" dirty="0" smtClean="0"/>
              <a:t>Now compare </a:t>
            </a:r>
            <a:r>
              <a:rPr lang="en-GB" sz="2000" i="1" u="sng" dirty="0" smtClean="0"/>
              <a:t>your existing skills </a:t>
            </a:r>
            <a:r>
              <a:rPr lang="en-GB" sz="2000" dirty="0" smtClean="0"/>
              <a:t>to the skills required by an event organiser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Write a paragraph for each of the following points: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Which skills do you already have? Do you think your skills are at the right level required to be an event organiser?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Which skills do you not have? How could you develop those skills? (Make specific suggestions as to HOW you could improve or gain those skills </a:t>
            </a:r>
            <a:r>
              <a:rPr lang="en-GB" i="1" dirty="0" smtClean="0"/>
              <a:t>(e.g. courses, responsibilities in your part time work etc.).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are your key strengths and weaknesses and how would this affect your ability to be an effective event organiser</a:t>
            </a:r>
            <a:r>
              <a:rPr lang="en-GB" sz="2000" dirty="0" smtClean="0"/>
              <a:t>? </a:t>
            </a:r>
            <a:r>
              <a:rPr lang="en-GB" i="1" dirty="0" smtClean="0"/>
              <a:t>(</a:t>
            </a:r>
            <a:r>
              <a:rPr lang="en-GB" i="1" dirty="0" smtClean="0"/>
              <a:t>Make links with the </a:t>
            </a:r>
            <a:r>
              <a:rPr lang="en-GB" i="1" u="sng" dirty="0" smtClean="0"/>
              <a:t>tasks</a:t>
            </a:r>
            <a:r>
              <a:rPr lang="en-GB" i="1" dirty="0" smtClean="0"/>
              <a:t> that event organisers carry out when organising an event and your strengths / weaknesses will help / hinder your ability to do the tasks/organise the event)</a:t>
            </a:r>
            <a:endParaRPr lang="en-GB" i="1" dirty="0" smtClean="0"/>
          </a:p>
          <a:p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292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D1 fully justify how own skills match those of an events organiser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3" y="2180496"/>
            <a:ext cx="11029615" cy="36783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Write a conclusion to your skills audit which justifies the following:</a:t>
            </a:r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HOW your skills match those of an event organiser (use examples of how you gained those skills and how they could be applied to organising an event).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viability of the plans you have made to develop the skills you don’t have (i.e. what makes suitable methods for developing those skills to the correct level required?)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765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and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3125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Investigate own skills in the form of a skills audit (P2)</a:t>
            </a:r>
          </a:p>
          <a:p>
            <a:r>
              <a:rPr lang="en-GB" sz="2400" dirty="0" smtClean="0"/>
              <a:t>Analyse own skills against those required by an event organiser, highlighting areas for development (M1)</a:t>
            </a:r>
          </a:p>
          <a:p>
            <a:r>
              <a:rPr lang="en-GB" sz="2400" dirty="0" smtClean="0"/>
              <a:t>Fully justify how own skills match those of an event organiser (D1)</a:t>
            </a:r>
            <a:endParaRPr lang="en-GB" sz="28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b="1" dirty="0" smtClean="0"/>
              <a:t>Key terms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Respondent: </a:t>
            </a:r>
            <a:r>
              <a:rPr lang="en-GB" dirty="0"/>
              <a:t>someone who is giving feedback i.e. the person answering the </a:t>
            </a:r>
            <a:r>
              <a:rPr lang="en-GB" dirty="0" smtClean="0"/>
              <a:t>questions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Response rate</a:t>
            </a:r>
            <a:r>
              <a:rPr lang="en-GB" dirty="0" smtClean="0"/>
              <a:t>: the number of people that have responded to a questionnaire either </a:t>
            </a:r>
            <a:r>
              <a:rPr lang="en-GB" dirty="0" err="1" smtClean="0"/>
              <a:t>ron</a:t>
            </a:r>
            <a:r>
              <a:rPr lang="en-GB" dirty="0" smtClean="0"/>
              <a:t> paper or online. The more people that reply, generally, </a:t>
            </a:r>
            <a:endParaRPr lang="en-GB" dirty="0"/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Observer</a:t>
            </a:r>
            <a:r>
              <a:rPr lang="en-GB" dirty="0" smtClean="0"/>
              <a:t>: the person that watches the event organiser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Observee</a:t>
            </a:r>
            <a:r>
              <a:rPr lang="en-GB" dirty="0" smtClean="0"/>
              <a:t>: the event organiser, the person being watched</a:t>
            </a:r>
          </a:p>
        </p:txBody>
      </p:sp>
    </p:spTree>
    <p:extLst>
      <p:ext uri="{BB962C8B-B14F-4D97-AF65-F5344CB8AC3E}">
        <p14:creationId xmlns:p14="http://schemas.microsoft.com/office/powerpoint/2010/main" val="32586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auditing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5145"/>
            <a:ext cx="11029615" cy="433151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It is important that the event organiser gets feedback on all elements of the process of running the event.</a:t>
            </a:r>
          </a:p>
          <a:p>
            <a:r>
              <a:rPr lang="en-GB" sz="2400" dirty="0" smtClean="0"/>
              <a:t>Event organisers use lots of different methods to get feedback</a:t>
            </a:r>
          </a:p>
          <a:p>
            <a:r>
              <a:rPr lang="en-GB" sz="2400" dirty="0" smtClean="0"/>
              <a:t>These include:</a:t>
            </a:r>
          </a:p>
          <a:p>
            <a:pPr lvl="1"/>
            <a:r>
              <a:rPr lang="en-GB" sz="2000" dirty="0" smtClean="0"/>
              <a:t>Rating using different scales such as Likert Scale and Semantic differential scale</a:t>
            </a:r>
          </a:p>
          <a:p>
            <a:pPr lvl="1"/>
            <a:r>
              <a:rPr lang="en-GB" sz="2000" dirty="0" smtClean="0"/>
              <a:t>Observation</a:t>
            </a:r>
          </a:p>
          <a:p>
            <a:pPr lvl="1"/>
            <a:r>
              <a:rPr lang="en-GB" sz="2000" dirty="0" smtClean="0"/>
              <a:t>Questionnaires</a:t>
            </a:r>
          </a:p>
          <a:p>
            <a:pPr lvl="1"/>
            <a:r>
              <a:rPr lang="en-GB" sz="2000" dirty="0" smtClean="0"/>
              <a:t>Appraisal</a:t>
            </a:r>
          </a:p>
        </p:txBody>
      </p:sp>
    </p:spTree>
    <p:extLst>
      <p:ext uri="{BB962C8B-B14F-4D97-AF65-F5344CB8AC3E}">
        <p14:creationId xmlns:p14="http://schemas.microsoft.com/office/powerpoint/2010/main" val="74314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Likert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45896"/>
            <a:ext cx="11029615" cy="21814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Likert scaling asks respondents to tick the box which they think accurately describes their response to the statement</a:t>
            </a:r>
          </a:p>
          <a:p>
            <a:r>
              <a:rPr lang="en-GB" sz="2400" dirty="0" smtClean="0"/>
              <a:t>Event organisers can get feedback on how they performed using this scale. Asking respondents to make judgements helps the organiser to make improvements in the future.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3" y="4157276"/>
            <a:ext cx="5476875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70" y="3862642"/>
            <a:ext cx="5050915" cy="27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differential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9904"/>
          </a:xfrm>
        </p:spPr>
        <p:txBody>
          <a:bodyPr>
            <a:noAutofit/>
          </a:bodyPr>
          <a:lstStyle/>
          <a:p>
            <a:r>
              <a:rPr lang="en-GB" sz="2400" dirty="0" smtClean="0"/>
              <a:t>Semantic differential scaling is another way that questions can be asked of an event’s attendees about the performance of the organiser.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3" y="3298548"/>
            <a:ext cx="6294785" cy="2451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103" y="4919791"/>
            <a:ext cx="5486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49" y="4823045"/>
            <a:ext cx="4114800" cy="2034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40" y="2279349"/>
            <a:ext cx="11029615" cy="2762207"/>
          </a:xfrm>
        </p:spPr>
        <p:txBody>
          <a:bodyPr>
            <a:noAutofit/>
          </a:bodyPr>
          <a:lstStyle/>
          <a:p>
            <a:r>
              <a:rPr lang="en-GB" sz="2400" dirty="0" smtClean="0"/>
              <a:t>An observation is another way of gaining feedback</a:t>
            </a:r>
          </a:p>
          <a:p>
            <a:r>
              <a:rPr lang="en-GB" sz="2400" dirty="0" smtClean="0"/>
              <a:t>An observation is when a person is asked to watch what the event organiser is doing and make judgements about their performance.</a:t>
            </a:r>
          </a:p>
          <a:p>
            <a:r>
              <a:rPr lang="en-GB" sz="2400" dirty="0" smtClean="0"/>
              <a:t>Observation is a good way to see how someone is performing in real time. </a:t>
            </a:r>
          </a:p>
          <a:p>
            <a:r>
              <a:rPr lang="en-GB" sz="2400" dirty="0" smtClean="0"/>
              <a:t>The observer will write down what the event organiser is doing well and also where they need to improve.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207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questionnaire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54" y="2032215"/>
            <a:ext cx="11029615" cy="46775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After an event, attendees are often sent questionnaires asking them to give feedback on the event. </a:t>
            </a:r>
          </a:p>
          <a:p>
            <a:r>
              <a:rPr lang="en-GB" dirty="0" smtClean="0"/>
              <a:t>Paper based questionnaires are lesson common now as they can be expensive and time consuming to collect and analyse.</a:t>
            </a:r>
          </a:p>
          <a:p>
            <a:r>
              <a:rPr lang="en-GB" dirty="0" smtClean="0"/>
              <a:t>Online questionnaires may have a lower response rate but they are easy for respondents to complete and organisers to analyse. </a:t>
            </a:r>
          </a:p>
          <a:p>
            <a:r>
              <a:rPr lang="en-GB" dirty="0" smtClean="0"/>
              <a:t>Questionnaire design is VERY important. It is important questions are:</a:t>
            </a:r>
          </a:p>
          <a:p>
            <a:pPr lvl="1"/>
            <a:r>
              <a:rPr lang="en-GB" dirty="0" smtClean="0"/>
              <a:t>Not leading</a:t>
            </a:r>
          </a:p>
          <a:p>
            <a:pPr lvl="1"/>
            <a:r>
              <a:rPr lang="en-GB" dirty="0" smtClean="0"/>
              <a:t>Easily understood</a:t>
            </a:r>
          </a:p>
          <a:p>
            <a:pPr lvl="1"/>
            <a:r>
              <a:rPr lang="en-GB" dirty="0" smtClean="0"/>
              <a:t>Balances in their approach, for example yes/no</a:t>
            </a:r>
          </a:p>
          <a:p>
            <a:pPr lvl="1"/>
            <a:r>
              <a:rPr lang="en-GB" dirty="0" smtClean="0"/>
              <a:t>Asking for the correct feedback</a:t>
            </a:r>
          </a:p>
          <a:p>
            <a:pPr lvl="1"/>
            <a:r>
              <a:rPr lang="en-GB" dirty="0" smtClean="0"/>
              <a:t>Clear</a:t>
            </a:r>
          </a:p>
          <a:p>
            <a:pPr lvl="1"/>
            <a:r>
              <a:rPr lang="en-GB" dirty="0" smtClean="0"/>
              <a:t>Tested before they are used at the event</a:t>
            </a:r>
          </a:p>
          <a:p>
            <a:pPr lvl="1"/>
            <a:r>
              <a:rPr lang="en-GB" dirty="0" smtClean="0"/>
              <a:t>Aware of cultural differences that my influence the responses.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04" y="3496324"/>
            <a:ext cx="2269620" cy="30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Appraisal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8" y="1995144"/>
            <a:ext cx="11029615" cy="443036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Performance appraisal lets the event organiser  know what went well and whether their skills have been used effectively. </a:t>
            </a:r>
          </a:p>
          <a:p>
            <a:r>
              <a:rPr lang="en-GB" sz="2000" dirty="0" smtClean="0"/>
              <a:t>A performance appraisal may be carried out after each event or on a regular basis, such as six monthly or annually.</a:t>
            </a:r>
          </a:p>
          <a:p>
            <a:r>
              <a:rPr lang="en-GB" sz="2000" dirty="0" smtClean="0"/>
              <a:t>Appraisals identify short and long term goals that event organisers can work towards to improve their skills for the future.</a:t>
            </a:r>
          </a:p>
          <a:p>
            <a:r>
              <a:rPr lang="en-GB" sz="2000" dirty="0" smtClean="0"/>
              <a:t>There are many different ways to conduct appraisals. The most common methods are:</a:t>
            </a:r>
          </a:p>
          <a:p>
            <a:pPr lvl="1"/>
            <a:r>
              <a:rPr lang="en-GB" dirty="0" smtClean="0"/>
              <a:t>Superior assessment</a:t>
            </a:r>
          </a:p>
          <a:p>
            <a:pPr lvl="1"/>
            <a:r>
              <a:rPr lang="en-GB" dirty="0" smtClean="0"/>
              <a:t>Self assessment</a:t>
            </a:r>
          </a:p>
          <a:p>
            <a:pPr lvl="1"/>
            <a:r>
              <a:rPr lang="en-GB" dirty="0" smtClean="0"/>
              <a:t>Peer assessment</a:t>
            </a:r>
          </a:p>
          <a:p>
            <a:pPr lvl="1"/>
            <a:r>
              <a:rPr lang="en-GB" dirty="0" smtClean="0"/>
              <a:t>360 degree appraisal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45" y="4704248"/>
            <a:ext cx="3069963" cy="20466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2" y="4658059"/>
            <a:ext cx="2959320" cy="2092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137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P2 Investigate own skills in the form of a skills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11029615" cy="4393299"/>
          </a:xfrm>
        </p:spPr>
        <p:txBody>
          <a:bodyPr>
            <a:normAutofit/>
          </a:bodyPr>
          <a:lstStyle/>
          <a:p>
            <a:r>
              <a:rPr lang="en-GB" sz="2400" dirty="0"/>
              <a:t>Open your 4.1 assignment document</a:t>
            </a:r>
          </a:p>
          <a:p>
            <a:r>
              <a:rPr lang="en-GB" sz="2400" dirty="0"/>
              <a:t>Add a new subheading: </a:t>
            </a:r>
            <a:r>
              <a:rPr lang="en-GB" sz="2400" i="1" dirty="0" smtClean="0"/>
              <a:t>Skills audit </a:t>
            </a:r>
          </a:p>
          <a:p>
            <a:r>
              <a:rPr lang="en-GB" sz="2400" dirty="0" smtClean="0"/>
              <a:t>Carry out research into the different skills audit collection methods and write a brief description of each method</a:t>
            </a:r>
          </a:p>
          <a:p>
            <a:r>
              <a:rPr lang="en-GB" sz="2400" dirty="0" smtClean="0"/>
              <a:t>Choose one of the skills audit methods to conduct an audit of your own skills. </a:t>
            </a:r>
            <a:endParaRPr lang="en-GB" sz="2400" dirty="0"/>
          </a:p>
          <a:p>
            <a:r>
              <a:rPr lang="en-GB" sz="2400" dirty="0" smtClean="0"/>
              <a:t>Prepare a detailed skills audit showing your </a:t>
            </a:r>
            <a:r>
              <a:rPr lang="en-GB" sz="2400" u="sng" dirty="0" smtClean="0"/>
              <a:t>existing</a:t>
            </a:r>
            <a:r>
              <a:rPr lang="en-GB" sz="2400" dirty="0" smtClean="0"/>
              <a:t> skills with some explanation of how you gained/developed those skills.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57950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41D77-2DCF-424E-8756-319C86D678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6B9DA-D45F-44EA-9976-A16417C1F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9D68AB-FD97-41E7-BA47-AD9AC87BFA2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1059</TotalTime>
  <Words>869</Words>
  <Application>Microsoft Office PowerPoint</Application>
  <PresentationFormat>Widescreen</PresentationFormat>
  <Paragraphs>80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Gill Sans MT</vt:lpstr>
      <vt:lpstr>Wingdings 2</vt:lpstr>
      <vt:lpstr>Dividend</vt:lpstr>
      <vt:lpstr>Learning Aim A: Explore the role of an event organiser</vt:lpstr>
      <vt:lpstr>Objectives and key terms</vt:lpstr>
      <vt:lpstr>Skills auditing</vt:lpstr>
      <vt:lpstr>Likert Scale</vt:lpstr>
      <vt:lpstr>Semantic differential scale</vt:lpstr>
      <vt:lpstr>observation</vt:lpstr>
      <vt:lpstr>questionnaire</vt:lpstr>
      <vt:lpstr>Appraisal</vt:lpstr>
      <vt:lpstr>P2 Investigate own skills in the form of a skills audit</vt:lpstr>
      <vt:lpstr>M1 Analyse own skills against those required by an event organiser, highlighting areas for development</vt:lpstr>
      <vt:lpstr>D1 fully justify how own skills match those of an events organiser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Aim A: Explore the role of an event organiser</dc:title>
  <dc:creator>Rebecca Crumpton</dc:creator>
  <cp:lastModifiedBy>Rebecca Crumpton</cp:lastModifiedBy>
  <cp:revision>56</cp:revision>
  <dcterms:created xsi:type="dcterms:W3CDTF">2017-06-12T07:57:13Z</dcterms:created>
  <dcterms:modified xsi:type="dcterms:W3CDTF">2019-07-08T10:07:02Z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