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E Lomas" userId="9fc1332d-c77d-4275-9928-6384c0ed19f0" providerId="ADAL" clId="{6A35678F-FDD8-434A-BFAD-A0329210E98B}"/>
    <pc:docChg chg="custSel modSld">
      <pc:chgData name="Anne E Lomas" userId="9fc1332d-c77d-4275-9928-6384c0ed19f0" providerId="ADAL" clId="{6A35678F-FDD8-434A-BFAD-A0329210E98B}" dt="2023-06-28T13:49:12.326" v="189" actId="20577"/>
      <pc:docMkLst>
        <pc:docMk/>
      </pc:docMkLst>
      <pc:sldChg chg="modSp mod">
        <pc:chgData name="Anne E Lomas" userId="9fc1332d-c77d-4275-9928-6384c0ed19f0" providerId="ADAL" clId="{6A35678F-FDD8-434A-BFAD-A0329210E98B}" dt="2023-06-28T13:49:12.326" v="189" actId="20577"/>
        <pc:sldMkLst>
          <pc:docMk/>
          <pc:sldMk cId="3064413176" sldId="257"/>
        </pc:sldMkLst>
        <pc:spChg chg="mod">
          <ac:chgData name="Anne E Lomas" userId="9fc1332d-c77d-4275-9928-6384c0ed19f0" providerId="ADAL" clId="{6A35678F-FDD8-434A-BFAD-A0329210E98B}" dt="2023-06-28T13:49:12.326" v="189" actId="20577"/>
          <ac:spMkLst>
            <pc:docMk/>
            <pc:sldMk cId="3064413176" sldId="257"/>
            <ac:spMk id="3" creationId="{00000000-0000-0000-0000-000000000000}"/>
          </ac:spMkLst>
        </pc:spChg>
        <pc:graphicFrameChg chg="modGraphic">
          <ac:chgData name="Anne E Lomas" userId="9fc1332d-c77d-4275-9928-6384c0ed19f0" providerId="ADAL" clId="{6A35678F-FDD8-434A-BFAD-A0329210E98B}" dt="2023-06-28T13:47:59.112" v="188" actId="20577"/>
          <ac:graphicFrameMkLst>
            <pc:docMk/>
            <pc:sldMk cId="3064413176" sldId="257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810A-84C9-4BCF-BDB5-9E3F418557A0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54ECB-7E18-4E98-8C4E-042FB35FD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1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estopedia.com/terms/l/letterofcredit.asp" TargetMode="External"/><Relationship Id="rId2" Type="http://schemas.openxmlformats.org/officeDocument/2006/relationships/hyperlink" Target="http://www.eximguru.com/exim/guides/how-to-import/ch_13_methods_of_payment_in_import_trade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usiness.natwest.com/business/international-trade.html" TargetMode="External"/><Relationship Id="rId4" Type="http://schemas.openxmlformats.org/officeDocument/2006/relationships/hyperlink" Target="http://www.investopedia.com/terms/e/export-credit-agency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International Business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Learning Aim a: P2</a:t>
            </a:r>
          </a:p>
          <a:p>
            <a:r>
              <a:rPr lang="en-GB" dirty="0"/>
              <a:t>Financing international businesses</a:t>
            </a:r>
          </a:p>
        </p:txBody>
      </p:sp>
    </p:spTree>
    <p:extLst>
      <p:ext uri="{BB962C8B-B14F-4D97-AF65-F5344CB8AC3E}">
        <p14:creationId xmlns:p14="http://schemas.microsoft.com/office/powerpoint/2010/main" val="94442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Copy the table below into your report and complete column 2. This task is for businesses in general rather than for your chosen two firms specifically. Make sure you write a heading to your table, so the report makes sense.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91349"/>
              </p:ext>
            </p:extLst>
          </p:nvPr>
        </p:nvGraphicFramePr>
        <p:xfrm>
          <a:off x="1935747" y="3186139"/>
          <a:ext cx="8128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Method of 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Explain each method of Finance helps businesses operate internationally.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hlinkClick r:id="rId2"/>
                        </a:rPr>
                        <a:t>Prepayment by the importer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hlinkClick r:id="rId3"/>
                        </a:rPr>
                        <a:t>Letters of credit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hlinkClick r:id="rId4"/>
                        </a:rPr>
                        <a:t>Export credit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hlinkClick r:id="rId5"/>
                        </a:rPr>
                        <a:t>Bank loans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4131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 xsi:nil="true"/>
    <TaxCatchAll xmlns="5064729a-6e59-49a6-8c0d-c64baa7a262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E1A2E6-528A-44AD-8EC2-7BEB486F2FF6}">
  <ds:schemaRefs>
    <ds:schemaRef ds:uri="5064729a-6e59-49a6-8c0d-c64baa7a262e"/>
    <ds:schemaRef ds:uri="http://purl.org/dc/dcmitype/"/>
    <ds:schemaRef ds:uri="http://purl.org/dc/terms/"/>
    <ds:schemaRef ds:uri="332b4832-fe63-48a7-8b93-807f3b6e9f20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786A576-A97C-4FDB-9B7B-3B2A8458B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4729a-6e59-49a6-8c0d-c64baa7a262e"/>
    <ds:schemaRef ds:uri="332b4832-fe63-48a7-8b93-807f3b6e9f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CE3403-4E05-4AFF-B407-CE026DAC9C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</TotalTime>
  <Words>81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Retrospect</vt:lpstr>
      <vt:lpstr>International Business</vt:lpstr>
      <vt:lpstr>Types of Finance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Business</dc:title>
  <dc:creator>Anne E Lomas</dc:creator>
  <cp:lastModifiedBy>Anne E Lomas</cp:lastModifiedBy>
  <cp:revision>14</cp:revision>
  <dcterms:created xsi:type="dcterms:W3CDTF">2017-06-29T14:01:53Z</dcterms:created>
  <dcterms:modified xsi:type="dcterms:W3CDTF">2023-06-28T13:49:15Z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1594900</vt:r8>
  </property>
  <property fmtid="{D5CDD505-2E9C-101B-9397-08002B2CF9AE}" pid="4" name="MediaServiceImageTags">
    <vt:lpwstr/>
  </property>
</Properties>
</file>