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8D7A02C6-F7FA-47F4-A6E4-68D46160BBD5}"/>
    <pc:docChg chg="custSel modSld">
      <pc:chgData name="Anne E Lomas" userId="9fc1332d-c77d-4275-9928-6384c0ed19f0" providerId="ADAL" clId="{8D7A02C6-F7FA-47F4-A6E4-68D46160BBD5}" dt="2023-06-28T14:47:16.720" v="1" actId="27636"/>
      <pc:docMkLst>
        <pc:docMk/>
      </pc:docMkLst>
      <pc:sldChg chg="modSp mod">
        <pc:chgData name="Anne E Lomas" userId="9fc1332d-c77d-4275-9928-6384c0ed19f0" providerId="ADAL" clId="{8D7A02C6-F7FA-47F4-A6E4-68D46160BBD5}" dt="2023-06-28T14:47:16.720" v="1" actId="27636"/>
        <pc:sldMkLst>
          <pc:docMk/>
          <pc:sldMk cId="1013697344" sldId="257"/>
        </pc:sldMkLst>
        <pc:spChg chg="mod">
          <ac:chgData name="Anne E Lomas" userId="9fc1332d-c77d-4275-9928-6384c0ed19f0" providerId="ADAL" clId="{8D7A02C6-F7FA-47F4-A6E4-68D46160BBD5}" dt="2023-06-28T14:47:16.720" v="1" actId="27636"/>
          <ac:spMkLst>
            <pc:docMk/>
            <pc:sldMk cId="1013697344" sldId="25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28/06/2023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6/28/2023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6/28/2023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6/28/2023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6/28/2023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6/28/2023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Business</a:t>
            </a:r>
          </a:p>
        </p:txBody>
      </p:sp>
      <p:sp>
        <p:nvSpPr>
          <p:cNvPr id="3" name="Subtitle 2"/>
          <p:cNvSpPr>
            <a:spLocks noGrp="1"/>
          </p:cNvSpPr>
          <p:nvPr>
            <p:ph type="subTitle" idx="1"/>
          </p:nvPr>
        </p:nvSpPr>
        <p:spPr/>
        <p:txBody>
          <a:bodyPr>
            <a:normAutofit/>
          </a:bodyPr>
          <a:lstStyle/>
          <a:p>
            <a:r>
              <a:rPr lang="en-GB" dirty="0"/>
              <a:t>Learning Aim A/B: D1</a:t>
            </a:r>
          </a:p>
          <a:p>
            <a:r>
              <a:rPr lang="en-GB" dirty="0"/>
              <a:t>The impact of globalisation on a business</a:t>
            </a:r>
          </a:p>
        </p:txBody>
      </p:sp>
    </p:spTree>
    <p:extLst>
      <p:ext uri="{BB962C8B-B14F-4D97-AF65-F5344CB8AC3E}">
        <p14:creationId xmlns:p14="http://schemas.microsoft.com/office/powerpoint/2010/main" val="9444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a:t>
            </a:r>
          </a:p>
        </p:txBody>
      </p:sp>
      <p:sp>
        <p:nvSpPr>
          <p:cNvPr id="3" name="Content Placeholder 2"/>
          <p:cNvSpPr>
            <a:spLocks noGrp="1"/>
          </p:cNvSpPr>
          <p:nvPr>
            <p:ph idx="1"/>
          </p:nvPr>
        </p:nvSpPr>
        <p:spPr/>
        <p:txBody>
          <a:bodyPr>
            <a:normAutofit/>
          </a:bodyPr>
          <a:lstStyle/>
          <a:p>
            <a:r>
              <a:rPr lang="en-GB" sz="2400" u="sng" dirty="0"/>
              <a:t>Section 3 of your report.</a:t>
            </a:r>
          </a:p>
          <a:p>
            <a:pPr>
              <a:buFont typeface="Arial" panose="020B0604020202020204" pitchFamily="34" charset="0"/>
              <a:buChar char="•"/>
            </a:pPr>
            <a:r>
              <a:rPr lang="en-GB" dirty="0"/>
              <a:t>Pick ONE of the two businesses you have been studying until now that has adopted a globalisation strategy. </a:t>
            </a:r>
          </a:p>
          <a:p>
            <a:pPr>
              <a:buFont typeface="Arial" panose="020B0604020202020204" pitchFamily="34" charset="0"/>
              <a:buChar char="•"/>
            </a:pPr>
            <a:r>
              <a:rPr lang="en-GB" dirty="0"/>
              <a:t>Research the business’ international business affairs over the last 5-10 years. Try to get as much information as you can on all topics covered so far in learning aims A and B.</a:t>
            </a:r>
          </a:p>
          <a:p>
            <a:pPr>
              <a:buFont typeface="Arial" panose="020B0604020202020204" pitchFamily="34" charset="0"/>
              <a:buChar char="•"/>
            </a:pPr>
            <a:r>
              <a:rPr lang="en-GB" dirty="0"/>
              <a:t>EVALUATE the impact of globalisation on the business:</a:t>
            </a:r>
          </a:p>
          <a:p>
            <a:pPr lvl="1">
              <a:buFont typeface="Arial" panose="020B0604020202020204" pitchFamily="34" charset="0"/>
              <a:buChar char="•"/>
            </a:pPr>
            <a:r>
              <a:rPr lang="en-GB" dirty="0"/>
              <a:t>To do this, you need to consider what has gone well for the business, regarding its globalisation strategy, and what hasn’t gone well for them. </a:t>
            </a:r>
          </a:p>
          <a:p>
            <a:pPr lvl="1">
              <a:buFont typeface="Arial" panose="020B0604020202020204" pitchFamily="34" charset="0"/>
              <a:buChar char="•"/>
            </a:pPr>
            <a:r>
              <a:rPr lang="en-GB" dirty="0"/>
              <a:t>Then, reflect upon this and decide whether globalisation has been of benefit to the firm or not. In what way? To what extent? Maybe on balance they would not have developed as far or had been as successful as they are today without globalisation. Maybe they made huge errors in some areas that held them back? Give as many examples as you can and be as judgemental and opinionated </a:t>
            </a:r>
            <a:r>
              <a:rPr lang="en-GB"/>
              <a:t>as possible</a:t>
            </a:r>
            <a:r>
              <a:rPr lang="en-GB" dirty="0"/>
              <a:t>.</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1013697344"/>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CE3403-4E05-4AFF-B407-CE026DAC9C51}">
  <ds:schemaRefs>
    <ds:schemaRef ds:uri="http://schemas.microsoft.com/sharepoint/v3/contenttype/forms"/>
  </ds:schemaRefs>
</ds:datastoreItem>
</file>

<file path=customXml/itemProps2.xml><?xml version="1.0" encoding="utf-8"?>
<ds:datastoreItem xmlns:ds="http://schemas.openxmlformats.org/officeDocument/2006/customXml" ds:itemID="{52E1A2E6-528A-44AD-8EC2-7BEB486F2FF6}">
  <ds:schemaRefs>
    <ds:schemaRef ds:uri="http://purl.org/dc/elements/1.1/"/>
    <ds:schemaRef ds:uri="http://purl.org/dc/dcmitype/"/>
    <ds:schemaRef ds:uri="5064729a-6e59-49a6-8c0d-c64baa7a262e"/>
    <ds:schemaRef ds:uri="http://schemas.microsoft.com/office/2006/documentManagement/types"/>
    <ds:schemaRef ds:uri="http://purl.org/dc/terms/"/>
    <ds:schemaRef ds:uri="332b4832-fe63-48a7-8b93-807f3b6e9f20"/>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6AFAEFF0-BF7B-4804-9264-1305DCB9CB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324</TotalTime>
  <Words>193</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Retrospect</vt:lpstr>
      <vt:lpstr>International Business</vt:lpstr>
      <vt:lpstr>Task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41</cp:revision>
  <dcterms:created xsi:type="dcterms:W3CDTF">2017-06-29T14:01:53Z</dcterms:created>
  <dcterms:modified xsi:type="dcterms:W3CDTF">2023-06-28T14:47:27Z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1597500</vt:r8>
  </property>
  <property fmtid="{D5CDD505-2E9C-101B-9397-08002B2CF9AE}" pid="4" name="MediaServiceImageTags">
    <vt:lpwstr/>
  </property>
</Properties>
</file>