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 Lomas" userId="9fc1332d-c77d-4275-9928-6384c0ed19f0" providerId="ADAL" clId="{97CF9C79-0C50-46E3-BA0D-9A59B23826CF}"/>
    <pc:docChg chg="custSel modSld">
      <pc:chgData name="Anne E Lomas" userId="9fc1332d-c77d-4275-9928-6384c0ed19f0" providerId="ADAL" clId="{97CF9C79-0C50-46E3-BA0D-9A59B23826CF}" dt="2023-06-29T11:09:48.822" v="217" actId="114"/>
      <pc:docMkLst>
        <pc:docMk/>
      </pc:docMkLst>
      <pc:sldChg chg="modSp mod">
        <pc:chgData name="Anne E Lomas" userId="9fc1332d-c77d-4275-9928-6384c0ed19f0" providerId="ADAL" clId="{97CF9C79-0C50-46E3-BA0D-9A59B23826CF}" dt="2023-06-29T11:04:20.070" v="20" actId="6549"/>
        <pc:sldMkLst>
          <pc:docMk/>
          <pc:sldMk cId="328985503" sldId="257"/>
        </pc:sldMkLst>
        <pc:spChg chg="mod">
          <ac:chgData name="Anne E Lomas" userId="9fc1332d-c77d-4275-9928-6384c0ed19f0" providerId="ADAL" clId="{97CF9C79-0C50-46E3-BA0D-9A59B23826CF}" dt="2023-06-29T11:04:20.070" v="20" actId="6549"/>
          <ac:spMkLst>
            <pc:docMk/>
            <pc:sldMk cId="328985503" sldId="257"/>
            <ac:spMk id="3" creationId="{00000000-0000-0000-0000-000000000000}"/>
          </ac:spMkLst>
        </pc:spChg>
      </pc:sldChg>
      <pc:sldChg chg="modSp mod">
        <pc:chgData name="Anne E Lomas" userId="9fc1332d-c77d-4275-9928-6384c0ed19f0" providerId="ADAL" clId="{97CF9C79-0C50-46E3-BA0D-9A59B23826CF}" dt="2023-06-29T11:09:48.822" v="217" actId="114"/>
        <pc:sldMkLst>
          <pc:docMk/>
          <pc:sldMk cId="767948191" sldId="258"/>
        </pc:sldMkLst>
        <pc:spChg chg="mod">
          <ac:chgData name="Anne E Lomas" userId="9fc1332d-c77d-4275-9928-6384c0ed19f0" providerId="ADAL" clId="{97CF9C79-0C50-46E3-BA0D-9A59B23826CF}" dt="2023-06-29T11:09:48.822" v="217" actId="114"/>
          <ac:spMkLst>
            <pc:docMk/>
            <pc:sldMk cId="767948191" sldId="2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810A-84C9-4BCF-BDB5-9E3F418557A0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4ECB-7E18-4E98-8C4E-042FB35FD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aftybrewing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ba.co.uk/2019/03/14/siba-british-craft-beer-report-2019-industry-growth-new-jobs-fresh-challenges/" TargetMode="External"/><Relationship Id="rId2" Type="http://schemas.openxmlformats.org/officeDocument/2006/relationships/hyperlink" Target="http://www.morningadvertiser.co.uk/Drinks/Beer/Craft-beer-explaine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conomicsonline.co.uk/Business_economics/Brewing.html" TargetMode="External"/><Relationship Id="rId4" Type="http://schemas.openxmlformats.org/officeDocument/2006/relationships/hyperlink" Target="http://theconversation.com/craft-beer-is-having-an-identity-crisis-as-big-breweries-muscle-in-on-the-market-1249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International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Aim C: P5</a:t>
            </a:r>
          </a:p>
          <a:p>
            <a:r>
              <a:rPr lang="en-GB" dirty="0"/>
              <a:t>External influences</a:t>
            </a:r>
          </a:p>
        </p:txBody>
      </p:sp>
    </p:spTree>
    <p:extLst>
      <p:ext uri="{BB962C8B-B14F-4D97-AF65-F5344CB8AC3E}">
        <p14:creationId xmlns:p14="http://schemas.microsoft.com/office/powerpoint/2010/main" val="9444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Crafty Brewing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are to write a journal article in columns. </a:t>
            </a:r>
          </a:p>
          <a:p>
            <a:endParaRPr lang="en-GB" dirty="0"/>
          </a:p>
          <a:p>
            <a:r>
              <a:rPr lang="en-GB" dirty="0"/>
              <a:t>P5 requires you to conduct a PESTLE analysis on the micro-brewery ‘</a:t>
            </a:r>
            <a:r>
              <a:rPr lang="en-GB" dirty="0">
                <a:hlinkClick r:id="rId2"/>
              </a:rPr>
              <a:t>The Crafty Brewing Company</a:t>
            </a:r>
            <a:r>
              <a:rPr lang="en-GB" dirty="0"/>
              <a:t>’ based in </a:t>
            </a:r>
            <a:r>
              <a:rPr lang="en-GB" dirty="0" err="1"/>
              <a:t>Dunsfold</a:t>
            </a:r>
            <a:r>
              <a:rPr lang="en-GB" dirty="0"/>
              <a:t>. </a:t>
            </a:r>
          </a:p>
          <a:p>
            <a:r>
              <a:rPr lang="en-GB" dirty="0"/>
              <a:t>You must ensure you add references where appropriate and create a bibliography to submit with your assignment. </a:t>
            </a:r>
          </a:p>
        </p:txBody>
      </p:sp>
    </p:spTree>
    <p:extLst>
      <p:ext uri="{BB962C8B-B14F-4D97-AF65-F5344CB8AC3E}">
        <p14:creationId xmlns:p14="http://schemas.microsoft.com/office/powerpoint/2010/main" val="32898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PESTLE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You have done a similar ‘situational analysis’ in Unit 1. PESTLE stands for:</a:t>
            </a:r>
          </a:p>
          <a:p>
            <a:r>
              <a:rPr lang="en-GB" dirty="0"/>
              <a:t>POLITICAL</a:t>
            </a:r>
          </a:p>
          <a:p>
            <a:r>
              <a:rPr lang="en-GB" dirty="0"/>
              <a:t>ECONOMIC</a:t>
            </a:r>
          </a:p>
          <a:p>
            <a:r>
              <a:rPr lang="en-GB" dirty="0"/>
              <a:t>SOCIOLOGICAL</a:t>
            </a:r>
          </a:p>
          <a:p>
            <a:r>
              <a:rPr lang="en-GB" dirty="0"/>
              <a:t>TECHNOLOGICAL</a:t>
            </a:r>
          </a:p>
          <a:p>
            <a:r>
              <a:rPr lang="en-GB" dirty="0"/>
              <a:t>LEGAL AND REGULATORY</a:t>
            </a:r>
          </a:p>
          <a:p>
            <a:r>
              <a:rPr lang="en-GB" dirty="0"/>
              <a:t>ENVIRONMENTAL AND ETHICAL </a:t>
            </a:r>
          </a:p>
          <a:p>
            <a:endParaRPr lang="en-GB" dirty="0"/>
          </a:p>
          <a:p>
            <a:r>
              <a:rPr lang="en-GB" dirty="0"/>
              <a:t>Go through each type of influence and explain the impact each has on The Crafty Brewing Co, when considering their international trading. </a:t>
            </a:r>
          </a:p>
          <a:p>
            <a:r>
              <a:rPr lang="en-GB" dirty="0"/>
              <a:t>Cover 2 factors under each heading, e.g. under Political you could look at </a:t>
            </a:r>
            <a:r>
              <a:rPr lang="en-GB" i="1" dirty="0"/>
              <a:t>import duties for their ingredients </a:t>
            </a:r>
            <a:r>
              <a:rPr lang="en-GB" dirty="0"/>
              <a:t>and </a:t>
            </a:r>
            <a:r>
              <a:rPr lang="en-GB" i="1" dirty="0"/>
              <a:t>BREXIT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948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Use these as a starting point, but understand more is required:</a:t>
            </a:r>
          </a:p>
          <a:p>
            <a:r>
              <a:rPr lang="en-GB" u="sng" dirty="0">
                <a:hlinkClick r:id="rId2"/>
              </a:rPr>
              <a:t>http://www.morningadvertiser.co.uk/Drinks/Beer/Craft-beer-explained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>
                <a:hlinkClick r:id="rId3"/>
              </a:rPr>
              <a:t>https://www.siba.co.uk/2019/03/14/siba-british-craft-beer-report-2019-industry-growth-new-jobs-fresh-challenges/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4"/>
              </a:rPr>
              <a:t>http://theconversation.com/craft-beer-is-having-an-identity-crisis-as-big-breweries-muscle-in-on-the-market-124923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u="sng">
                <a:hlinkClick r:id="rId5"/>
              </a:rPr>
              <a:t>http</a:t>
            </a:r>
            <a:r>
              <a:rPr lang="en-GB" u="sng" dirty="0">
                <a:hlinkClick r:id="rId5"/>
              </a:rPr>
              <a:t>://www.economicsonline.co.uk/Business_economics/Brewing.html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7850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1A2E6-528A-44AD-8EC2-7BEB486F2FF6}">
  <ds:schemaRefs>
    <ds:schemaRef ds:uri="332b4832-fe63-48a7-8b93-807f3b6e9f20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064729a-6e59-49a6-8c0d-c64baa7a262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CE3403-4E05-4AFF-B407-CE026DAC9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47FBDA-381E-4A4F-95C8-8B2DE83AB3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4729a-6e59-49a6-8c0d-c64baa7a262e"/>
    <ds:schemaRef ds:uri="332b4832-fe63-48a7-8b93-807f3b6e9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392</TotalTime>
  <Words>208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International Business</vt:lpstr>
      <vt:lpstr>The Crafty Brewing Company</vt:lpstr>
      <vt:lpstr>PESTLE</vt:lpstr>
      <vt:lpstr>Useful websites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</dc:title>
  <dc:creator>Anne E Lomas</dc:creator>
  <cp:lastModifiedBy>Anne E Lomas</cp:lastModifiedBy>
  <cp:revision>46</cp:revision>
  <dcterms:created xsi:type="dcterms:W3CDTF">2017-06-29T14:01:53Z</dcterms:created>
  <dcterms:modified xsi:type="dcterms:W3CDTF">2023-06-29T11:09:53Z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1597800</vt:r8>
  </property>
  <property fmtid="{D5CDD505-2E9C-101B-9397-08002B2CF9AE}" pid="4" name="MediaServiceImageTags">
    <vt:lpwstr/>
  </property>
</Properties>
</file>