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E Lomas" userId="9fc1332d-c77d-4275-9928-6384c0ed19f0" providerId="ADAL" clId="{2531EEB0-78F8-4388-87EC-187AF561D9F9}"/>
    <pc:docChg chg="modSld">
      <pc:chgData name="Anne E Lomas" userId="9fc1332d-c77d-4275-9928-6384c0ed19f0" providerId="ADAL" clId="{2531EEB0-78F8-4388-87EC-187AF561D9F9}" dt="2023-06-29T11:42:45.974" v="325" actId="20577"/>
      <pc:docMkLst>
        <pc:docMk/>
      </pc:docMkLst>
      <pc:sldChg chg="modSp mod">
        <pc:chgData name="Anne E Lomas" userId="9fc1332d-c77d-4275-9928-6384c0ed19f0" providerId="ADAL" clId="{2531EEB0-78F8-4388-87EC-187AF561D9F9}" dt="2023-06-29T11:42:45.974" v="325" actId="20577"/>
        <pc:sldMkLst>
          <pc:docMk/>
          <pc:sldMk cId="23336788" sldId="258"/>
        </pc:sldMkLst>
        <pc:spChg chg="mod">
          <ac:chgData name="Anne E Lomas" userId="9fc1332d-c77d-4275-9928-6384c0ed19f0" providerId="ADAL" clId="{2531EEB0-78F8-4388-87EC-187AF561D9F9}" dt="2023-06-29T11:42:45.974" v="325" actId="20577"/>
          <ac:spMkLst>
            <pc:docMk/>
            <pc:sldMk cId="23336788" sldId="25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0810A-84C9-4BCF-BDB5-9E3F418557A0}" type="datetimeFigureOut">
              <a:rPr lang="en-GB" smtClean="0"/>
              <a:t>29/06/2023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54ECB-7E18-4E98-8C4E-042FB35FDC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311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odaytranslations.com/doing-business-in-usa" TargetMode="External"/><Relationship Id="rId2" Type="http://schemas.openxmlformats.org/officeDocument/2006/relationships/hyperlink" Target="https://www.worldbusinessculture.com/country-profiles/the-usa/cultur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v.uk/guidance/exporting-to-germany" TargetMode="External"/><Relationship Id="rId4" Type="http://schemas.openxmlformats.org/officeDocument/2006/relationships/hyperlink" Target="http://businessculture.org/western-europe/business-culture-in-german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International Business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Learning Aim D: P7</a:t>
            </a:r>
          </a:p>
          <a:p>
            <a:r>
              <a:rPr lang="en-GB" dirty="0"/>
              <a:t>Cultural Factors</a:t>
            </a:r>
          </a:p>
        </p:txBody>
      </p:sp>
    </p:spTree>
    <p:extLst>
      <p:ext uri="{BB962C8B-B14F-4D97-AF65-F5344CB8AC3E}">
        <p14:creationId xmlns:p14="http://schemas.microsoft.com/office/powerpoint/2010/main" val="944429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Cultural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Language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Ethnic make-up of populations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Social structures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Religion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Values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Attitudes to businesses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Attitudes to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Openness to change</a:t>
            </a:r>
          </a:p>
        </p:txBody>
      </p:sp>
    </p:spTree>
    <p:extLst>
      <p:ext uri="{BB962C8B-B14F-4D97-AF65-F5344CB8AC3E}">
        <p14:creationId xmlns:p14="http://schemas.microsoft.com/office/powerpoint/2010/main" val="2813375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Journal Article Part 2 (covering Learning Aim 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Under each of the headings given on slide 2, complete the following:</a:t>
            </a:r>
          </a:p>
          <a:p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Explain what each cultural difference means in general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Apply each cultural difference to your 1</a:t>
            </a:r>
            <a:r>
              <a:rPr lang="en-GB" baseline="30000" dirty="0"/>
              <a:t>st</a:t>
            </a:r>
            <a:r>
              <a:rPr lang="en-GB" dirty="0"/>
              <a:t> country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Apply each cultural difference to your </a:t>
            </a:r>
            <a:r>
              <a:rPr lang="en-GB"/>
              <a:t>2</a:t>
            </a:r>
            <a:r>
              <a:rPr lang="en-GB" baseline="30000"/>
              <a:t>nd</a:t>
            </a:r>
            <a:r>
              <a:rPr lang="en-GB"/>
              <a:t> country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6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useful sources: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https://www.worldbusinessculture.com/country-profiles/the-usa/culture/</a:t>
            </a:r>
            <a:endParaRPr lang="en-GB" dirty="0"/>
          </a:p>
          <a:p>
            <a:r>
              <a:rPr lang="en-GB">
                <a:hlinkClick r:id="rId3"/>
              </a:rPr>
              <a:t>https://www.todaytranslations.com/doing-business-in-usa</a:t>
            </a:r>
            <a:endParaRPr lang="en-GB"/>
          </a:p>
          <a:p>
            <a:endParaRPr lang="en-GB" dirty="0"/>
          </a:p>
          <a:p>
            <a:r>
              <a:rPr lang="en-GB" dirty="0">
                <a:hlinkClick r:id="rId4"/>
              </a:rPr>
              <a:t>http://businessculture.org/western-europe/business-culture-in-germany/</a:t>
            </a:r>
            <a:endParaRPr lang="en-GB" dirty="0"/>
          </a:p>
          <a:p>
            <a:r>
              <a:rPr lang="en-GB" dirty="0">
                <a:hlinkClick r:id="rId5"/>
              </a:rPr>
              <a:t>https://www.gov.uk/guidance/exporting-to-germany</a:t>
            </a:r>
            <a:endParaRPr lang="en-GB" dirty="0"/>
          </a:p>
          <a:p>
            <a:endParaRPr lang="en-GB" dirty="0"/>
          </a:p>
          <a:p>
            <a:r>
              <a:rPr lang="en-GB" dirty="0"/>
              <a:t>Note: there are lots of useful sources on-line to help you with this task. The above are just for starters!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092270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32b4832-fe63-48a7-8b93-807f3b6e9f20" xsi:nil="true"/>
    <TaxCatchAll xmlns="5064729a-6e59-49a6-8c0d-c64baa7a262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73A93E8F4DE75F47A7610BA2082C5FAF" ma:contentTypeVersion="5" ma:contentTypeDescription="Create a new PowerPoint document" ma:contentTypeScope="" ma:versionID="5712bc9fe64d84d9a7f9a1c0512253f9">
  <xsd:schema xmlns:xsd="http://www.w3.org/2001/XMLSchema" xmlns:xs="http://www.w3.org/2001/XMLSchema" xmlns:p="http://schemas.microsoft.com/office/2006/metadata/properties" xmlns:ns2="5064729a-6e59-49a6-8c0d-c64baa7a262e" xmlns:ns3="332b4832-fe63-48a7-8b93-807f3b6e9f20" targetNamespace="http://schemas.microsoft.com/office/2006/metadata/properties" ma:root="true" ma:fieldsID="b0b8507a8360459c4be84c7a259aff49" ns2:_="" ns3:_="">
    <xsd:import namespace="5064729a-6e59-49a6-8c0d-c64baa7a262e"/>
    <xsd:import namespace="332b4832-fe63-48a7-8b93-807f3b6e9f20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4729a-6e59-49a6-8c0d-c64baa7a262e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0e1143d9-25ad-4d5f-a7da-f44e5b2c074b}" ma:internalName="TaxCatchAll" ma:showField="CatchAllData" ma:web="5064729a-6e59-49a6-8c0d-c64baa7a26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b4832-fe63-48a7-8b93-807f3b6e9f2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displayName="Image Tags_0" ma:hidden="true" ma:internalName="lcf76f155ced4ddcb4097134ff3c332f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E1A2E6-528A-44AD-8EC2-7BEB486F2FF6}">
  <ds:schemaRefs>
    <ds:schemaRef ds:uri="http://www.w3.org/XML/1998/namespace"/>
    <ds:schemaRef ds:uri="http://purl.org/dc/elements/1.1/"/>
    <ds:schemaRef ds:uri="http://purl.org/dc/terms/"/>
    <ds:schemaRef ds:uri="5064729a-6e59-49a6-8c0d-c64baa7a262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332b4832-fe63-48a7-8b93-807f3b6e9f20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2CE3403-4E05-4AFF-B407-CE026DAC9C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BBCB19-41B2-4BB1-AED5-6226349469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4729a-6e59-49a6-8c0d-c64baa7a262e"/>
    <ds:schemaRef ds:uri="332b4832-fe63-48a7-8b93-807f3b6e9f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397</TotalTime>
  <Words>148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Retrospect</vt:lpstr>
      <vt:lpstr>International Business</vt:lpstr>
      <vt:lpstr>Cultural Factors</vt:lpstr>
      <vt:lpstr>Journal Article Part 2 (covering Learning Aim D)</vt:lpstr>
      <vt:lpstr>Some useful sources: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Business</dc:title>
  <dc:creator>Anne E Lomas</dc:creator>
  <cp:lastModifiedBy>Anne E Lomas</cp:lastModifiedBy>
  <cp:revision>54</cp:revision>
  <dcterms:created xsi:type="dcterms:W3CDTF">2017-06-29T14:01:53Z</dcterms:created>
  <dcterms:modified xsi:type="dcterms:W3CDTF">2023-06-29T11:42:51Z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0x010100EA90949D6391244A906844C304818D4E0073A93E8F4DE75F47A7610BA2082C5FAF</vt:lpwstr>
  </property>
  <property fmtid="{D5CDD505-2E9C-101B-9397-08002B2CF9AE}" pid="3" name="Order">
    <vt:r8>1600100</vt:r8>
  </property>
  <property fmtid="{D5CDD505-2E9C-101B-9397-08002B2CF9AE}" pid="4" name="MediaServiceImageTags">
    <vt:lpwstr/>
  </property>
</Properties>
</file>