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9"/>
  </p:notesMasterIdLst>
  <p:sldIdLst>
    <p:sldId id="256" r:id="rId5"/>
    <p:sldId id="257" r:id="rId6"/>
    <p:sldId id="258" r:id="rId7"/>
    <p:sldId id="25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notesViewPr>
    <p:cSldViewPr snapToGrid="0">
      <p:cViewPr varScale="1">
        <p:scale>
          <a:sx n="83" d="100"/>
          <a:sy n="83" d="100"/>
        </p:scale>
        <p:origin x="20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 E Lomas" userId="9fc1332d-c77d-4275-9928-6384c0ed19f0" providerId="ADAL" clId="{3D4E65CD-AB33-47F6-A16C-30541816C894}"/>
    <pc:docChg chg="undo custSel addSld modSld">
      <pc:chgData name="Anne E Lomas" userId="9fc1332d-c77d-4275-9928-6384c0ed19f0" providerId="ADAL" clId="{3D4E65CD-AB33-47F6-A16C-30541816C894}" dt="2023-06-29T12:03:56.490" v="595" actId="20577"/>
      <pc:docMkLst>
        <pc:docMk/>
      </pc:docMkLst>
      <pc:sldChg chg="modSp mod">
        <pc:chgData name="Anne E Lomas" userId="9fc1332d-c77d-4275-9928-6384c0ed19f0" providerId="ADAL" clId="{3D4E65CD-AB33-47F6-A16C-30541816C894}" dt="2023-06-29T12:02:45.048" v="568" actId="20577"/>
        <pc:sldMkLst>
          <pc:docMk/>
          <pc:sldMk cId="1725761970" sldId="257"/>
        </pc:sldMkLst>
        <pc:spChg chg="mod">
          <ac:chgData name="Anne E Lomas" userId="9fc1332d-c77d-4275-9928-6384c0ed19f0" providerId="ADAL" clId="{3D4E65CD-AB33-47F6-A16C-30541816C894}" dt="2023-06-29T12:02:45.048" v="568" actId="20577"/>
          <ac:spMkLst>
            <pc:docMk/>
            <pc:sldMk cId="1725761970" sldId="257"/>
            <ac:spMk id="3" creationId="{00000000-0000-0000-0000-000000000000}"/>
          </ac:spMkLst>
        </pc:spChg>
      </pc:sldChg>
      <pc:sldChg chg="modSp new mod">
        <pc:chgData name="Anne E Lomas" userId="9fc1332d-c77d-4275-9928-6384c0ed19f0" providerId="ADAL" clId="{3D4E65CD-AB33-47F6-A16C-30541816C894}" dt="2023-06-29T12:03:56.490" v="595" actId="20577"/>
        <pc:sldMkLst>
          <pc:docMk/>
          <pc:sldMk cId="2221271758" sldId="258"/>
        </pc:sldMkLst>
        <pc:spChg chg="mod">
          <ac:chgData name="Anne E Lomas" userId="9fc1332d-c77d-4275-9928-6384c0ed19f0" providerId="ADAL" clId="{3D4E65CD-AB33-47F6-A16C-30541816C894}" dt="2023-06-29T11:56:03.086" v="112" actId="20577"/>
          <ac:spMkLst>
            <pc:docMk/>
            <pc:sldMk cId="2221271758" sldId="258"/>
            <ac:spMk id="2" creationId="{28F83529-0203-DD3F-0D1B-6C89AB62067D}"/>
          </ac:spMkLst>
        </pc:spChg>
        <pc:spChg chg="mod">
          <ac:chgData name="Anne E Lomas" userId="9fc1332d-c77d-4275-9928-6384c0ed19f0" providerId="ADAL" clId="{3D4E65CD-AB33-47F6-A16C-30541816C894}" dt="2023-06-29T12:03:56.490" v="595" actId="20577"/>
          <ac:spMkLst>
            <pc:docMk/>
            <pc:sldMk cId="2221271758" sldId="258"/>
            <ac:spMk id="3" creationId="{A73F9949-8607-0EB3-B484-548C17EDE2DE}"/>
          </ac:spMkLst>
        </pc:spChg>
      </pc:sldChg>
      <pc:sldChg chg="modSp new mod">
        <pc:chgData name="Anne E Lomas" userId="9fc1332d-c77d-4275-9928-6384c0ed19f0" providerId="ADAL" clId="{3D4E65CD-AB33-47F6-A16C-30541816C894}" dt="2023-06-29T12:02:05.424" v="549" actId="20577"/>
        <pc:sldMkLst>
          <pc:docMk/>
          <pc:sldMk cId="534184632" sldId="259"/>
        </pc:sldMkLst>
        <pc:spChg chg="mod">
          <ac:chgData name="Anne E Lomas" userId="9fc1332d-c77d-4275-9928-6384c0ed19f0" providerId="ADAL" clId="{3D4E65CD-AB33-47F6-A16C-30541816C894}" dt="2023-06-29T12:00:20.764" v="491" actId="20577"/>
          <ac:spMkLst>
            <pc:docMk/>
            <pc:sldMk cId="534184632" sldId="259"/>
            <ac:spMk id="2" creationId="{E79C38C9-589E-AB52-0B58-336C4FDDD7B6}"/>
          </ac:spMkLst>
        </pc:spChg>
        <pc:spChg chg="mod">
          <ac:chgData name="Anne E Lomas" userId="9fc1332d-c77d-4275-9928-6384c0ed19f0" providerId="ADAL" clId="{3D4E65CD-AB33-47F6-A16C-30541816C894}" dt="2023-06-29T12:02:05.424" v="549" actId="20577"/>
          <ac:spMkLst>
            <pc:docMk/>
            <pc:sldMk cId="534184632" sldId="259"/>
            <ac:spMk id="3" creationId="{BA74DC2D-54FA-AC34-6438-B1D3D7CACD1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30810A-84C9-4BCF-BDB5-9E3F418557A0}" type="datetimeFigureOut">
              <a:rPr lang="en-GB" smtClean="0"/>
              <a:t>29/06/2023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54ECB-7E18-4E98-8C4E-042FB35FDC86}" type="slidenum">
              <a:rPr lang="en-GB" smtClean="0"/>
              <a:t>‹#›</a:t>
            </a:fld>
            <a:endParaRPr lang="en-GB"/>
          </a:p>
        </p:txBody>
      </p:sp>
    </p:spTree>
    <p:extLst>
      <p:ext uri="{BB962C8B-B14F-4D97-AF65-F5344CB8AC3E}">
        <p14:creationId xmlns:p14="http://schemas.microsoft.com/office/powerpoint/2010/main" val="3121311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6/29/2023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6/29/2023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6/29/2023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6/29/2023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6/29/2023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6/29/2023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6/29/2023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International Business</a:t>
            </a:r>
          </a:p>
        </p:txBody>
      </p:sp>
      <p:sp>
        <p:nvSpPr>
          <p:cNvPr id="3" name="Subtitle 2"/>
          <p:cNvSpPr>
            <a:spLocks noGrp="1"/>
          </p:cNvSpPr>
          <p:nvPr>
            <p:ph type="subTitle" idx="1"/>
          </p:nvPr>
        </p:nvSpPr>
        <p:spPr/>
        <p:txBody>
          <a:bodyPr>
            <a:normAutofit fontScale="92500" lnSpcReduction="10000"/>
          </a:bodyPr>
          <a:lstStyle/>
          <a:p>
            <a:r>
              <a:rPr lang="en-GB" dirty="0"/>
              <a:t>Learning Aim D: D3</a:t>
            </a:r>
          </a:p>
          <a:p>
            <a:r>
              <a:rPr lang="en-GB" dirty="0"/>
              <a:t>Evaluate the Impact of Cultural differences on The Crafty Brewing company</a:t>
            </a:r>
          </a:p>
        </p:txBody>
      </p:sp>
    </p:spTree>
    <p:extLst>
      <p:ext uri="{BB962C8B-B14F-4D97-AF65-F5344CB8AC3E}">
        <p14:creationId xmlns:p14="http://schemas.microsoft.com/office/powerpoint/2010/main" val="944429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Evaluation</a:t>
            </a:r>
          </a:p>
        </p:txBody>
      </p:sp>
      <p:sp>
        <p:nvSpPr>
          <p:cNvPr id="3" name="Content Placeholder 2"/>
          <p:cNvSpPr>
            <a:spLocks noGrp="1"/>
          </p:cNvSpPr>
          <p:nvPr>
            <p:ph idx="1"/>
          </p:nvPr>
        </p:nvSpPr>
        <p:spPr/>
        <p:txBody>
          <a:bodyPr>
            <a:normAutofit/>
          </a:bodyPr>
          <a:lstStyle/>
          <a:p>
            <a:r>
              <a:rPr lang="en-GB" dirty="0"/>
              <a:t>Please add a conclusion to part 2 of your article that evaluates the impact of cultural differences on TCBC.</a:t>
            </a:r>
          </a:p>
          <a:p>
            <a:r>
              <a:rPr lang="en-GB" dirty="0"/>
              <a:t>To do this, look at </a:t>
            </a:r>
            <a:r>
              <a:rPr lang="en-GB" i="1" u="sng" dirty="0"/>
              <a:t>the extent to which </a:t>
            </a:r>
            <a:r>
              <a:rPr lang="en-GB" dirty="0"/>
              <a:t>TCBC will be affected by cultural differences.</a:t>
            </a:r>
          </a:p>
          <a:p>
            <a:r>
              <a:rPr lang="en-GB" dirty="0"/>
              <a:t>So in some ways, TCBC will be impacted a lot by cultural differences, in other ways it won’t be affected all that much. Perhaps there are some cultural differences that are more influential than others? Maybe this is more to do with which country it trades with, or the extent to which it trades with them.</a:t>
            </a:r>
          </a:p>
          <a:p>
            <a:r>
              <a:rPr lang="en-GB" dirty="0"/>
              <a:t>Provide a </a:t>
            </a:r>
            <a:r>
              <a:rPr lang="en-GB" i="1" u="sng" dirty="0"/>
              <a:t>balanced</a:t>
            </a:r>
            <a:r>
              <a:rPr lang="en-GB" dirty="0"/>
              <a:t> argument that looks at </a:t>
            </a:r>
            <a:r>
              <a:rPr lang="en-GB" i="1" u="sng" dirty="0"/>
              <a:t>both sides of the debate</a:t>
            </a:r>
            <a:r>
              <a:rPr lang="en-GB" dirty="0"/>
              <a:t>. </a:t>
            </a:r>
          </a:p>
        </p:txBody>
      </p:sp>
    </p:spTree>
    <p:extLst>
      <p:ext uri="{BB962C8B-B14F-4D97-AF65-F5344CB8AC3E}">
        <p14:creationId xmlns:p14="http://schemas.microsoft.com/office/powerpoint/2010/main" val="1725761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83529-0203-DD3F-0D1B-6C89AB62067D}"/>
              </a:ext>
            </a:extLst>
          </p:cNvPr>
          <p:cNvSpPr>
            <a:spLocks noGrp="1"/>
          </p:cNvSpPr>
          <p:nvPr>
            <p:ph type="title"/>
          </p:nvPr>
        </p:nvSpPr>
        <p:spPr/>
        <p:txBody>
          <a:bodyPr/>
          <a:lstStyle/>
          <a:p>
            <a:r>
              <a:rPr lang="en-GB" dirty="0"/>
              <a:t>Suggested Structure</a:t>
            </a:r>
          </a:p>
        </p:txBody>
      </p:sp>
      <p:sp>
        <p:nvSpPr>
          <p:cNvPr id="3" name="Content Placeholder 2">
            <a:extLst>
              <a:ext uri="{FF2B5EF4-FFF2-40B4-BE49-F238E27FC236}">
                <a16:creationId xmlns:a16="http://schemas.microsoft.com/office/drawing/2014/main" id="{A73F9949-8607-0EB3-B484-548C17EDE2DE}"/>
              </a:ext>
            </a:extLst>
          </p:cNvPr>
          <p:cNvSpPr>
            <a:spLocks noGrp="1"/>
          </p:cNvSpPr>
          <p:nvPr>
            <p:ph idx="1"/>
          </p:nvPr>
        </p:nvSpPr>
        <p:spPr/>
        <p:txBody>
          <a:bodyPr>
            <a:normAutofit/>
          </a:bodyPr>
          <a:lstStyle/>
          <a:p>
            <a:pPr>
              <a:buFont typeface="Arial" panose="020B0604020202020204" pitchFamily="34" charset="0"/>
              <a:buChar char="•"/>
            </a:pPr>
            <a:r>
              <a:rPr lang="en-GB" dirty="0"/>
              <a:t>Which 2 cultural differences will have the BIGGEST impact on TCBC operating in Country 1?</a:t>
            </a:r>
          </a:p>
          <a:p>
            <a:pPr>
              <a:buFont typeface="Arial" panose="020B0604020202020204" pitchFamily="34" charset="0"/>
              <a:buChar char="•"/>
            </a:pPr>
            <a:r>
              <a:rPr lang="en-GB" dirty="0"/>
              <a:t>Will TCBC have to make any significant changes to how they operate in that country compared to the UK?</a:t>
            </a:r>
          </a:p>
          <a:p>
            <a:pPr>
              <a:buFont typeface="Arial" panose="020B0604020202020204" pitchFamily="34" charset="0"/>
              <a:buChar char="•"/>
            </a:pPr>
            <a:r>
              <a:rPr lang="en-GB" dirty="0"/>
              <a:t>What impact will this have on them? </a:t>
            </a:r>
          </a:p>
          <a:p>
            <a:pPr>
              <a:buFont typeface="Arial" panose="020B0604020202020204" pitchFamily="34" charset="0"/>
              <a:buChar char="•"/>
            </a:pPr>
            <a:r>
              <a:rPr lang="en-GB" dirty="0"/>
              <a:t>Which 2 cultural differences will have the LEAST impact on TCBC operating in Country 1?</a:t>
            </a:r>
          </a:p>
          <a:p>
            <a:pPr>
              <a:buFont typeface="Arial" panose="020B0604020202020204" pitchFamily="34" charset="0"/>
              <a:buChar char="•"/>
            </a:pPr>
            <a:r>
              <a:rPr lang="en-GB" dirty="0"/>
              <a:t>Will these cultural differences bring any changes to how TCBC operate? </a:t>
            </a:r>
          </a:p>
          <a:p>
            <a:pPr>
              <a:buFont typeface="Arial" panose="020B0604020202020204" pitchFamily="34" charset="0"/>
              <a:buChar char="•"/>
            </a:pPr>
            <a:r>
              <a:rPr lang="en-GB" dirty="0"/>
              <a:t>What impact, if any, will this have on them?  </a:t>
            </a:r>
            <a:br>
              <a:rPr lang="en-GB" dirty="0"/>
            </a:br>
            <a:endParaRPr lang="en-GB" dirty="0"/>
          </a:p>
          <a:p>
            <a:pPr>
              <a:buFont typeface="Arial" panose="020B0604020202020204" pitchFamily="34" charset="0"/>
              <a:buChar char="•"/>
            </a:pPr>
            <a:r>
              <a:rPr lang="en-GB" dirty="0"/>
              <a:t>REPEAT FOR COUNTRY 2. </a:t>
            </a:r>
          </a:p>
          <a:p>
            <a:endParaRPr lang="en-GB" dirty="0"/>
          </a:p>
          <a:p>
            <a:endParaRPr lang="en-GB" dirty="0"/>
          </a:p>
        </p:txBody>
      </p:sp>
    </p:spTree>
    <p:extLst>
      <p:ext uri="{BB962C8B-B14F-4D97-AF65-F5344CB8AC3E}">
        <p14:creationId xmlns:p14="http://schemas.microsoft.com/office/powerpoint/2010/main" val="2221271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C38C9-589E-AB52-0B58-336C4FDDD7B6}"/>
              </a:ext>
            </a:extLst>
          </p:cNvPr>
          <p:cNvSpPr>
            <a:spLocks noGrp="1"/>
          </p:cNvSpPr>
          <p:nvPr>
            <p:ph type="title"/>
          </p:nvPr>
        </p:nvSpPr>
        <p:spPr/>
        <p:txBody>
          <a:bodyPr/>
          <a:lstStyle/>
          <a:p>
            <a:r>
              <a:rPr lang="en-GB" dirty="0"/>
              <a:t>Final Conclusion</a:t>
            </a:r>
          </a:p>
        </p:txBody>
      </p:sp>
      <p:sp>
        <p:nvSpPr>
          <p:cNvPr id="3" name="Content Placeholder 2">
            <a:extLst>
              <a:ext uri="{FF2B5EF4-FFF2-40B4-BE49-F238E27FC236}">
                <a16:creationId xmlns:a16="http://schemas.microsoft.com/office/drawing/2014/main" id="{BA74DC2D-54FA-AC34-6438-B1D3D7CACD10}"/>
              </a:ext>
            </a:extLst>
          </p:cNvPr>
          <p:cNvSpPr>
            <a:spLocks noGrp="1"/>
          </p:cNvSpPr>
          <p:nvPr>
            <p:ph idx="1"/>
          </p:nvPr>
        </p:nvSpPr>
        <p:spPr/>
        <p:txBody>
          <a:bodyPr/>
          <a:lstStyle/>
          <a:p>
            <a:r>
              <a:rPr lang="en-GB" dirty="0"/>
              <a:t>Should TCBC operate in Country 1 or Country 2?</a:t>
            </a:r>
          </a:p>
          <a:p>
            <a:endParaRPr lang="en-GB" dirty="0"/>
          </a:p>
          <a:p>
            <a:r>
              <a:rPr lang="en-GB" dirty="0"/>
              <a:t>You have to decide this. It requires judgement and justification of your decisions. What do your decisions </a:t>
            </a:r>
            <a:r>
              <a:rPr lang="en-GB" i="1" u="sng" dirty="0"/>
              <a:t>depend upon</a:t>
            </a:r>
            <a:r>
              <a:rPr lang="en-GB" dirty="0"/>
              <a:t>? What are the </a:t>
            </a:r>
            <a:r>
              <a:rPr lang="en-GB" i="1" u="sng" dirty="0"/>
              <a:t>main</a:t>
            </a:r>
            <a:r>
              <a:rPr lang="en-GB" dirty="0"/>
              <a:t> arguments? </a:t>
            </a:r>
          </a:p>
          <a:p>
            <a:endParaRPr lang="en-GB" dirty="0"/>
          </a:p>
          <a:p>
            <a:r>
              <a:rPr lang="en-GB" dirty="0"/>
              <a:t>Be clear and decisive in your final decisions. There are no right or wrong answers here, it is all about making informed decisions that are justified.</a:t>
            </a:r>
          </a:p>
          <a:p>
            <a:endParaRPr lang="en-GB" dirty="0"/>
          </a:p>
        </p:txBody>
      </p:sp>
    </p:spTree>
    <p:extLst>
      <p:ext uri="{BB962C8B-B14F-4D97-AF65-F5344CB8AC3E}">
        <p14:creationId xmlns:p14="http://schemas.microsoft.com/office/powerpoint/2010/main" val="534184632"/>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32b4832-fe63-48a7-8b93-807f3b6e9f20" xsi:nil="true"/>
    <TaxCatchAll xmlns="5064729a-6e59-49a6-8c0d-c64baa7a262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PowerPoint" ma:contentTypeID="0x010100EA90949D6391244A906844C304818D4E0073A93E8F4DE75F47A7610BA2082C5FAF" ma:contentTypeVersion="5" ma:contentTypeDescription="Create a new PowerPoint document" ma:contentTypeScope="" ma:versionID="5712bc9fe64d84d9a7f9a1c0512253f9">
  <xsd:schema xmlns:xsd="http://www.w3.org/2001/XMLSchema" xmlns:xs="http://www.w3.org/2001/XMLSchema" xmlns:p="http://schemas.microsoft.com/office/2006/metadata/properties" xmlns:ns2="5064729a-6e59-49a6-8c0d-c64baa7a262e" xmlns:ns3="332b4832-fe63-48a7-8b93-807f3b6e9f20" targetNamespace="http://schemas.microsoft.com/office/2006/metadata/properties" ma:root="true" ma:fieldsID="b0b8507a8360459c4be84c7a259aff49" ns2:_="" ns3:_="">
    <xsd:import namespace="5064729a-6e59-49a6-8c0d-c64baa7a262e"/>
    <xsd:import namespace="332b4832-fe63-48a7-8b93-807f3b6e9f20"/>
    <xsd:element name="properties">
      <xsd:complexType>
        <xsd:sequence>
          <xsd:element name="documentManagement">
            <xsd:complexType>
              <xsd:all>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4729a-6e59-49a6-8c0d-c64baa7a262e"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0e1143d9-25ad-4d5f-a7da-f44e5b2c074b}" ma:internalName="TaxCatchAll" ma:showField="CatchAllData" ma:web="5064729a-6e59-49a6-8c0d-c64baa7a262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32b4832-fe63-48a7-8b93-807f3b6e9f20" elementFormDefault="qualified">
    <xsd:import namespace="http://schemas.microsoft.com/office/2006/documentManagement/types"/>
    <xsd:import namespace="http://schemas.microsoft.com/office/infopath/2007/PartnerControls"/>
    <xsd:element name="lcf76f155ced4ddcb4097134ff3c332f" ma:index="9" nillable="true" ma:displayName="Image Tags_0" ma:hidden="true" ma:internalName="lcf76f155ced4ddcb4097134ff3c332f">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CE3403-4E05-4AFF-B407-CE026DAC9C51}">
  <ds:schemaRefs>
    <ds:schemaRef ds:uri="http://schemas.microsoft.com/sharepoint/v3/contenttype/forms"/>
  </ds:schemaRefs>
</ds:datastoreItem>
</file>

<file path=customXml/itemProps2.xml><?xml version="1.0" encoding="utf-8"?>
<ds:datastoreItem xmlns:ds="http://schemas.openxmlformats.org/officeDocument/2006/customXml" ds:itemID="{52E1A2E6-528A-44AD-8EC2-7BEB486F2FF6}">
  <ds:schemaRefs>
    <ds:schemaRef ds:uri="http://www.w3.org/XML/1998/namespace"/>
    <ds:schemaRef ds:uri="332b4832-fe63-48a7-8b93-807f3b6e9f20"/>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http://purl.org/dc/elements/1.1/"/>
    <ds:schemaRef ds:uri="5064729a-6e59-49a6-8c0d-c64baa7a262e"/>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A3F418B4-D0E5-4A24-B3DA-25EE3E6BAD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64729a-6e59-49a6-8c0d-c64baa7a262e"/>
    <ds:schemaRef ds:uri="332b4832-fe63-48a7-8b93-807f3b6e9f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426</TotalTime>
  <Words>293</Words>
  <Application>Microsoft Office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Retrospect</vt:lpstr>
      <vt:lpstr>International Business</vt:lpstr>
      <vt:lpstr>Evaluation</vt:lpstr>
      <vt:lpstr>Suggested Structure</vt:lpstr>
      <vt:lpstr>Final Conclusion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Business</dc:title>
  <dc:creator>Anne E Lomas</dc:creator>
  <cp:lastModifiedBy>Anne E Lomas</cp:lastModifiedBy>
  <cp:revision>58</cp:revision>
  <dcterms:created xsi:type="dcterms:W3CDTF">2017-06-29T14:01:53Z</dcterms:created>
  <dcterms:modified xsi:type="dcterms:W3CDTF">2023-06-29T12:04:02Z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0x010100EA90949D6391244A906844C304818D4E0073A93E8F4DE75F47A7610BA2082C5FAF</vt:lpwstr>
  </property>
  <property fmtid="{D5CDD505-2E9C-101B-9397-08002B2CF9AE}" pid="3" name="Order">
    <vt:r8>1601100</vt:r8>
  </property>
  <property fmtid="{D5CDD505-2E9C-101B-9397-08002B2CF9AE}" pid="4" name="MediaServiceImageTags">
    <vt:lpwstr/>
  </property>
</Properties>
</file>