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9"/>
  </p:notesMasterIdLst>
  <p:sldIdLst>
    <p:sldId id="256" r:id="rId5"/>
    <p:sldId id="257" r:id="rId6"/>
    <p:sldId id="258" r:id="rId7"/>
    <p:sldId id="25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notesViewPr>
    <p:cSldViewPr snapToGrid="0">
      <p:cViewPr varScale="1">
        <p:scale>
          <a:sx n="83" d="100"/>
          <a:sy n="83" d="100"/>
        </p:scale>
        <p:origin x="20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 E Lomas" userId="9fc1332d-c77d-4275-9928-6384c0ed19f0" providerId="ADAL" clId="{94E460CE-BEBB-42CE-9D63-1BC78C73757B}"/>
    <pc:docChg chg="undo custSel modSld">
      <pc:chgData name="Anne E Lomas" userId="9fc1332d-c77d-4275-9928-6384c0ed19f0" providerId="ADAL" clId="{94E460CE-BEBB-42CE-9D63-1BC78C73757B}" dt="2023-05-16T14:08:29.691" v="1505" actId="115"/>
      <pc:docMkLst>
        <pc:docMk/>
      </pc:docMkLst>
      <pc:sldChg chg="modSp mod">
        <pc:chgData name="Anne E Lomas" userId="9fc1332d-c77d-4275-9928-6384c0ed19f0" providerId="ADAL" clId="{94E460CE-BEBB-42CE-9D63-1BC78C73757B}" dt="2023-05-16T14:08:29.691" v="1505" actId="115"/>
        <pc:sldMkLst>
          <pc:docMk/>
          <pc:sldMk cId="3356861675" sldId="258"/>
        </pc:sldMkLst>
        <pc:spChg chg="mod">
          <ac:chgData name="Anne E Lomas" userId="9fc1332d-c77d-4275-9928-6384c0ed19f0" providerId="ADAL" clId="{94E460CE-BEBB-42CE-9D63-1BC78C73757B}" dt="2023-05-16T14:08:29.691" v="1505" actId="115"/>
          <ac:spMkLst>
            <pc:docMk/>
            <pc:sldMk cId="3356861675" sldId="258"/>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30810A-84C9-4BCF-BDB5-9E3F418557A0}" type="datetimeFigureOut">
              <a:rPr lang="en-GB" smtClean="0"/>
              <a:t>16/05/2023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54ECB-7E18-4E98-8C4E-042FB35FDC86}" type="slidenum">
              <a:rPr lang="en-GB" smtClean="0"/>
              <a:t>‹#›</a:t>
            </a:fld>
            <a:endParaRPr lang="en-GB"/>
          </a:p>
        </p:txBody>
      </p:sp>
    </p:spTree>
    <p:extLst>
      <p:ext uri="{BB962C8B-B14F-4D97-AF65-F5344CB8AC3E}">
        <p14:creationId xmlns:p14="http://schemas.microsoft.com/office/powerpoint/2010/main" val="3121311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5/16/2023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5/16/2023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5/16/2023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5/16/2023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5/16/2023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5/16/2023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5/16/2023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5/16/2023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International Business</a:t>
            </a:r>
          </a:p>
        </p:txBody>
      </p:sp>
      <p:sp>
        <p:nvSpPr>
          <p:cNvPr id="3" name="Subtitle 2"/>
          <p:cNvSpPr>
            <a:spLocks noGrp="1"/>
          </p:cNvSpPr>
          <p:nvPr>
            <p:ph type="subTitle" idx="1"/>
          </p:nvPr>
        </p:nvSpPr>
        <p:spPr/>
        <p:txBody>
          <a:bodyPr>
            <a:normAutofit fontScale="92500" lnSpcReduction="10000"/>
          </a:bodyPr>
          <a:lstStyle/>
          <a:p>
            <a:r>
              <a:rPr lang="en-GB" dirty="0"/>
              <a:t>Learning Aim E: D4</a:t>
            </a:r>
          </a:p>
          <a:p>
            <a:r>
              <a:rPr lang="en-GB" dirty="0"/>
              <a:t>Evaluate the success of the resources and strategies used by </a:t>
            </a:r>
            <a:r>
              <a:rPr lang="en-GB" dirty="0" err="1"/>
              <a:t>mcdonalds</a:t>
            </a:r>
            <a:endParaRPr lang="en-GB" dirty="0"/>
          </a:p>
        </p:txBody>
      </p:sp>
    </p:spTree>
    <p:extLst>
      <p:ext uri="{BB962C8B-B14F-4D97-AF65-F5344CB8AC3E}">
        <p14:creationId xmlns:p14="http://schemas.microsoft.com/office/powerpoint/2010/main" val="944429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Remember how to evaluate?</a:t>
            </a:r>
          </a:p>
        </p:txBody>
      </p:sp>
      <p:sp>
        <p:nvSpPr>
          <p:cNvPr id="3" name="Content Placeholder 2"/>
          <p:cNvSpPr>
            <a:spLocks noGrp="1"/>
          </p:cNvSpPr>
          <p:nvPr>
            <p:ph idx="1"/>
          </p:nvPr>
        </p:nvSpPr>
        <p:spPr/>
        <p:txBody>
          <a:bodyPr/>
          <a:lstStyle/>
          <a:p>
            <a:r>
              <a:rPr lang="en-GB" dirty="0"/>
              <a:t>Provide a balanced argument</a:t>
            </a:r>
          </a:p>
          <a:p>
            <a:r>
              <a:rPr lang="en-GB" dirty="0"/>
              <a:t>Weigh up the strengths against the weaknesses</a:t>
            </a:r>
          </a:p>
          <a:p>
            <a:r>
              <a:rPr lang="en-GB" dirty="0"/>
              <a:t>Which arguments are the most / least convincing? Why?</a:t>
            </a:r>
          </a:p>
          <a:p>
            <a:r>
              <a:rPr lang="en-GB" dirty="0"/>
              <a:t>Be judgemental. Be decisive. Explain what your decisions depends upon.</a:t>
            </a:r>
          </a:p>
          <a:p>
            <a:r>
              <a:rPr lang="en-GB" dirty="0"/>
              <a:t>Justify your choices and views.</a:t>
            </a:r>
          </a:p>
          <a:p>
            <a:endParaRPr lang="en-GB" dirty="0"/>
          </a:p>
          <a:p>
            <a:r>
              <a:rPr lang="en-GB" dirty="0"/>
              <a:t>There are no right or wrong answers – this will be matter of opinion, based on the facts and lines of analysis.</a:t>
            </a:r>
          </a:p>
        </p:txBody>
      </p:sp>
    </p:spTree>
    <p:extLst>
      <p:ext uri="{BB962C8B-B14F-4D97-AF65-F5344CB8AC3E}">
        <p14:creationId xmlns:p14="http://schemas.microsoft.com/office/powerpoint/2010/main" val="2438233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So…Evaluate the success of the strategies and resources used by McDonalds</a:t>
            </a:r>
          </a:p>
        </p:txBody>
      </p:sp>
      <p:sp>
        <p:nvSpPr>
          <p:cNvPr id="3" name="Content Placeholder 2"/>
          <p:cNvSpPr>
            <a:spLocks noGrp="1"/>
          </p:cNvSpPr>
          <p:nvPr>
            <p:ph idx="1"/>
          </p:nvPr>
        </p:nvSpPr>
        <p:spPr/>
        <p:txBody>
          <a:bodyPr>
            <a:normAutofit fontScale="62500" lnSpcReduction="20000"/>
          </a:bodyPr>
          <a:lstStyle/>
          <a:p>
            <a:pPr marL="457200" indent="-457200">
              <a:buFont typeface="+mj-lt"/>
              <a:buAutoNum type="arabicPeriod"/>
            </a:pPr>
            <a:r>
              <a:rPr lang="en-GB" dirty="0"/>
              <a:t>Firstly, select an international market that McDonalds have expanded into and where they have significantly changed their product range. NOT the USA or the UK. Answer </a:t>
            </a:r>
            <a:r>
              <a:rPr lang="en-GB" i="1" u="sng" dirty="0"/>
              <a:t>all</a:t>
            </a:r>
            <a:r>
              <a:rPr lang="en-GB" dirty="0"/>
              <a:t> the following questions based only on the country of your choice.</a:t>
            </a:r>
            <a:br>
              <a:rPr lang="en-GB" dirty="0"/>
            </a:br>
            <a:br>
              <a:rPr lang="en-GB" dirty="0"/>
            </a:br>
            <a:r>
              <a:rPr lang="en-GB" b="1" u="sng" dirty="0"/>
              <a:t>Strategies and Resources:</a:t>
            </a:r>
          </a:p>
          <a:p>
            <a:pPr marL="457200" indent="-457200">
              <a:buFont typeface="+mj-lt"/>
              <a:buAutoNum type="arabicPeriod"/>
            </a:pPr>
            <a:r>
              <a:rPr lang="en-GB" dirty="0"/>
              <a:t>Drawing on your work from M5, look at how McDonalds developed their STRATEGIES and RESOURCES in the country of your choice.  You need to show </a:t>
            </a:r>
            <a:r>
              <a:rPr lang="en-GB" b="1" u="sng" dirty="0"/>
              <a:t>evidence of research</a:t>
            </a:r>
            <a:r>
              <a:rPr lang="en-GB" dirty="0"/>
              <a:t>, so find out all you can on the STRENGTHS and WEAKNESSES of their growth in that country.</a:t>
            </a:r>
          </a:p>
          <a:p>
            <a:pPr marL="457200" indent="-457200">
              <a:buFont typeface="+mj-lt"/>
              <a:buAutoNum type="arabicPeriod"/>
            </a:pPr>
            <a:r>
              <a:rPr lang="en-GB" dirty="0"/>
              <a:t>Decide how successful they have been, justifying your decision with research and evidence. </a:t>
            </a:r>
            <a:br>
              <a:rPr lang="en-GB" dirty="0"/>
            </a:br>
            <a:br>
              <a:rPr lang="en-GB" dirty="0"/>
            </a:br>
            <a:r>
              <a:rPr lang="en-GB" b="1" u="sng" dirty="0" err="1"/>
              <a:t>Glocalisation</a:t>
            </a:r>
            <a:r>
              <a:rPr lang="en-GB" b="1" u="sng" dirty="0"/>
              <a:t>:</a:t>
            </a:r>
          </a:p>
          <a:p>
            <a:pPr marL="457200" indent="-457200">
              <a:buFont typeface="+mj-lt"/>
              <a:buAutoNum type="arabicPeriod"/>
            </a:pPr>
            <a:r>
              <a:rPr lang="en-GB" dirty="0"/>
              <a:t>Have McDonalds adapted their product range successfully? Research this thoroughly and give examples.</a:t>
            </a:r>
          </a:p>
          <a:p>
            <a:pPr marL="457200" indent="-457200">
              <a:buFont typeface="+mj-lt"/>
              <a:buAutoNum type="arabicPeriod"/>
            </a:pPr>
            <a:r>
              <a:rPr lang="en-GB" dirty="0"/>
              <a:t>Why did McDonalds tweak their product range in this way?</a:t>
            </a:r>
          </a:p>
          <a:p>
            <a:pPr marL="457200" indent="-457200">
              <a:buFont typeface="+mj-lt"/>
              <a:buAutoNum type="arabicPeriod"/>
            </a:pPr>
            <a:r>
              <a:rPr lang="en-GB" dirty="0"/>
              <a:t>Were there any failings in the way McDonalds adapted their product range? Give examples and evidence. </a:t>
            </a:r>
          </a:p>
          <a:p>
            <a:pPr marL="457200" indent="-457200">
              <a:buFont typeface="+mj-lt"/>
              <a:buAutoNum type="arabicPeriod"/>
            </a:pPr>
            <a:r>
              <a:rPr lang="en-GB" dirty="0"/>
              <a:t>On balance, did McDonalds successfully </a:t>
            </a:r>
            <a:r>
              <a:rPr lang="en-GB" dirty="0" err="1"/>
              <a:t>glocalised</a:t>
            </a:r>
            <a:r>
              <a:rPr lang="en-GB" dirty="0"/>
              <a:t> in the country you have studied?</a:t>
            </a:r>
            <a:br>
              <a:rPr lang="en-GB" dirty="0"/>
            </a:br>
            <a:br>
              <a:rPr lang="en-GB" dirty="0"/>
            </a:br>
            <a:r>
              <a:rPr lang="en-GB" b="1" u="sng" dirty="0"/>
              <a:t>Overall conclusion:</a:t>
            </a:r>
          </a:p>
          <a:p>
            <a:pPr marL="457200" indent="-457200">
              <a:buFont typeface="+mj-lt"/>
              <a:buAutoNum type="arabicPeriod"/>
            </a:pPr>
            <a:r>
              <a:rPr lang="en-GB" dirty="0"/>
              <a:t>Finally, conclude by deciding, on balance, if McDonalds’ strategies, resources and product adaptations were successful. If you think they were partially successful, explain in which areas. Justification of your decisions here is critical. </a:t>
            </a:r>
            <a:br>
              <a:rPr lang="en-GB" dirty="0"/>
            </a:br>
            <a:br>
              <a:rPr lang="en-GB" dirty="0"/>
            </a:br>
            <a:r>
              <a:rPr lang="en-GB" dirty="0"/>
              <a:t>It is ok to conclude they have not been successful in the country of your choice. </a:t>
            </a:r>
          </a:p>
        </p:txBody>
      </p:sp>
    </p:spTree>
    <p:extLst>
      <p:ext uri="{BB962C8B-B14F-4D97-AF65-F5344CB8AC3E}">
        <p14:creationId xmlns:p14="http://schemas.microsoft.com/office/powerpoint/2010/main" val="3356861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Finally…</a:t>
            </a:r>
          </a:p>
        </p:txBody>
      </p:sp>
      <p:sp>
        <p:nvSpPr>
          <p:cNvPr id="3" name="Content Placeholder 2"/>
          <p:cNvSpPr>
            <a:spLocks noGrp="1"/>
          </p:cNvSpPr>
          <p:nvPr>
            <p:ph idx="1"/>
          </p:nvPr>
        </p:nvSpPr>
        <p:spPr/>
        <p:txBody>
          <a:bodyPr/>
          <a:lstStyle/>
          <a:p>
            <a:pPr marL="0" indent="0">
              <a:buNone/>
            </a:pPr>
            <a:r>
              <a:rPr lang="en-GB" dirty="0"/>
              <a:t>Get this right first time. You are nearly there, but PLEASE ensure you don’t have to resubmit anything for this last assignment. </a:t>
            </a:r>
          </a:p>
          <a:p>
            <a:pPr marL="0" indent="0">
              <a:buNone/>
            </a:pPr>
            <a:endParaRPr lang="en-GB" dirty="0"/>
          </a:p>
          <a:p>
            <a:pPr marL="0" indent="0">
              <a:buNone/>
            </a:pP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22032" y="2500312"/>
            <a:ext cx="3202656" cy="3202656"/>
          </a:xfrm>
          <a:prstGeom prst="rect">
            <a:avLst/>
          </a:prstGeom>
        </p:spPr>
      </p:pic>
    </p:spTree>
    <p:extLst>
      <p:ext uri="{BB962C8B-B14F-4D97-AF65-F5344CB8AC3E}">
        <p14:creationId xmlns:p14="http://schemas.microsoft.com/office/powerpoint/2010/main" val="3384889549"/>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32b4832-fe63-48a7-8b93-807f3b6e9f20" xsi:nil="true"/>
    <TaxCatchAll xmlns="5064729a-6e59-49a6-8c0d-c64baa7a262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PowerPoint" ma:contentTypeID="0x010100EA90949D6391244A906844C304818D4E0073A93E8F4DE75F47A7610BA2082C5FAF" ma:contentTypeVersion="5" ma:contentTypeDescription="Create a new PowerPoint document" ma:contentTypeScope="" ma:versionID="5712bc9fe64d84d9a7f9a1c0512253f9">
  <xsd:schema xmlns:xsd="http://www.w3.org/2001/XMLSchema" xmlns:xs="http://www.w3.org/2001/XMLSchema" xmlns:p="http://schemas.microsoft.com/office/2006/metadata/properties" xmlns:ns2="5064729a-6e59-49a6-8c0d-c64baa7a262e" xmlns:ns3="332b4832-fe63-48a7-8b93-807f3b6e9f20" targetNamespace="http://schemas.microsoft.com/office/2006/metadata/properties" ma:root="true" ma:fieldsID="b0b8507a8360459c4be84c7a259aff49" ns2:_="" ns3:_="">
    <xsd:import namespace="5064729a-6e59-49a6-8c0d-c64baa7a262e"/>
    <xsd:import namespace="332b4832-fe63-48a7-8b93-807f3b6e9f20"/>
    <xsd:element name="properties">
      <xsd:complexType>
        <xsd:sequence>
          <xsd:element name="documentManagement">
            <xsd:complexType>
              <xsd:all>
                <xsd:element ref="ns2:TaxCatchAll"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4729a-6e59-49a6-8c0d-c64baa7a262e"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0e1143d9-25ad-4d5f-a7da-f44e5b2c074b}" ma:internalName="TaxCatchAll" ma:showField="CatchAllData" ma:web="5064729a-6e59-49a6-8c0d-c64baa7a262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32b4832-fe63-48a7-8b93-807f3b6e9f20" elementFormDefault="qualified">
    <xsd:import namespace="http://schemas.microsoft.com/office/2006/documentManagement/types"/>
    <xsd:import namespace="http://schemas.microsoft.com/office/infopath/2007/PartnerControls"/>
    <xsd:element name="lcf76f155ced4ddcb4097134ff3c332f" ma:index="9" nillable="true" ma:displayName="Image Tags_0" ma:hidden="true" ma:internalName="lcf76f155ced4ddcb4097134ff3c332f">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2E1A2E6-528A-44AD-8EC2-7BEB486F2FF6}">
  <ds:schemaRefs>
    <ds:schemaRef ds:uri="http://schemas.microsoft.com/office/2006/metadata/properties"/>
    <ds:schemaRef ds:uri="http://purl.org/dc/elements/1.1/"/>
    <ds:schemaRef ds:uri="5064729a-6e59-49a6-8c0d-c64baa7a262e"/>
    <ds:schemaRef ds:uri="http://purl.org/dc/terms/"/>
    <ds:schemaRef ds:uri="http://purl.org/dc/dcmitype/"/>
    <ds:schemaRef ds:uri="http://schemas.microsoft.com/office/2006/documentManagement/types"/>
    <ds:schemaRef ds:uri="332b4832-fe63-48a7-8b93-807f3b6e9f20"/>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D078F4B3-4931-47D2-AED5-9E5D241B2B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64729a-6e59-49a6-8c0d-c64baa7a262e"/>
    <ds:schemaRef ds:uri="332b4832-fe63-48a7-8b93-807f3b6e9f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2CE3403-4E05-4AFF-B407-CE026DAC9C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622</TotalTime>
  <Words>368</Words>
  <Application>Microsoft Office PowerPoint</Application>
  <PresentationFormat>Widescreen</PresentationFormat>
  <Paragraphs>22</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Calibri</vt:lpstr>
      <vt:lpstr>Calibri Light</vt:lpstr>
      <vt:lpstr>Retrospect</vt:lpstr>
      <vt:lpstr>International Business</vt:lpstr>
      <vt:lpstr>Remember how to evaluate?</vt:lpstr>
      <vt:lpstr>So…Evaluate the success of the strategies and resources used by McDonalds</vt:lpstr>
      <vt:lpstr>Finally…</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Business</dc:title>
  <dc:creator>Anne E Lomas</dc:creator>
  <cp:lastModifiedBy>Anne E Lomas</cp:lastModifiedBy>
  <cp:revision>72</cp:revision>
  <dcterms:created xsi:type="dcterms:W3CDTF">2017-06-29T14:01:53Z</dcterms:created>
  <dcterms:modified xsi:type="dcterms:W3CDTF">2023-05-16T14:08:30Z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0x010100EA90949D6391244A906844C304818D4E0073A93E8F4DE75F47A7610BA2082C5FAF</vt:lpwstr>
  </property>
  <property fmtid="{D5CDD505-2E9C-101B-9397-08002B2CF9AE}" pid="3" name="Order">
    <vt:r8>1603300</vt:r8>
  </property>
  <property fmtid="{D5CDD505-2E9C-101B-9397-08002B2CF9AE}" pid="4" name="MediaServiceImageTags">
    <vt:lpwstr/>
  </property>
</Properties>
</file>