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106" d="100"/>
          <a:sy n="106" d="100"/>
        </p:scale>
        <p:origin x="504" y="5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smtClean="0"/>
              <a:t>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983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smtClean="0"/>
              <a:t>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70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smtClean="0"/>
              <a:t>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37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smtClean="0"/>
              <a:t>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776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smtClean="0"/>
              <a:t>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621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smtClean="0"/>
              <a:t>2/26/2018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173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smtClean="0"/>
              <a:t>2/26/2018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137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smtClean="0"/>
              <a:t>2/26/2018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457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smtClean="0"/>
              <a:t>2/26/2018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724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smtClean="0"/>
              <a:t>2/26/2018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127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smtClean="0"/>
              <a:t>2/26/2018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6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F1133-3259-4C45-BABA-5B62D9C6F78D}" type="datetimeFigureOut">
              <a:rPr lang="en-US" smtClean="0"/>
              <a:t>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680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60479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Metro Flyer case study</a:t>
            </a:r>
            <a:br>
              <a:rPr lang="en-GB" b="1" dirty="0" smtClean="0"/>
            </a:br>
            <a:r>
              <a:rPr lang="en-GB" b="1" dirty="0" smtClean="0"/>
              <a:t>(</a:t>
            </a:r>
            <a:r>
              <a:rPr lang="en-GB" b="1" dirty="0" smtClean="0"/>
              <a:t>SAMS 1)</a:t>
            </a:r>
            <a:br>
              <a:rPr lang="en-GB" b="1" dirty="0" smtClean="0"/>
            </a:b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>
                <a:solidFill>
                  <a:srgbClr val="0070C0"/>
                </a:solidFill>
              </a:rPr>
              <a:t>How to plan your answers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144347"/>
            <a:ext cx="9144000" cy="381144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BTEC National and Extended Certificate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8757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09981"/>
            <a:ext cx="3919396" cy="884254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Activity 1 PLAN</a:t>
            </a:r>
            <a:endParaRPr lang="en-GB" sz="22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90688"/>
            <a:ext cx="4939145" cy="45992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What’s </a:t>
            </a:r>
            <a:r>
              <a:rPr lang="en-GB" b="1" dirty="0"/>
              <a:t>the situation at the </a:t>
            </a:r>
            <a:r>
              <a:rPr lang="en-GB" b="1" dirty="0" smtClean="0"/>
              <a:t>moment?</a:t>
            </a:r>
          </a:p>
          <a:p>
            <a:pPr marL="0" lvl="0" indent="0">
              <a:buNone/>
            </a:pPr>
            <a:r>
              <a:rPr lang="en-GB" dirty="0" smtClean="0"/>
              <a:t>What’s </a:t>
            </a:r>
            <a:r>
              <a:rPr lang="en-GB" dirty="0"/>
              <a:t>going well? What’s not going so </a:t>
            </a:r>
            <a:r>
              <a:rPr lang="en-GB" dirty="0" smtClean="0"/>
              <a:t>well?</a:t>
            </a:r>
          </a:p>
          <a:p>
            <a:pPr marL="0" lvl="0" indent="0">
              <a:buNone/>
            </a:pPr>
            <a:r>
              <a:rPr lang="en-GB" b="1" dirty="0" smtClean="0"/>
              <a:t>What </a:t>
            </a:r>
            <a:r>
              <a:rPr lang="en-GB" b="1" dirty="0"/>
              <a:t>motivational issues have arisen as a </a:t>
            </a:r>
            <a:r>
              <a:rPr lang="en-GB" b="1" dirty="0" smtClean="0"/>
              <a:t>result?</a:t>
            </a:r>
            <a:endParaRPr lang="en-GB" dirty="0"/>
          </a:p>
          <a:p>
            <a:pPr marL="0" lvl="0" indent="0">
              <a:buNone/>
            </a:pPr>
            <a:endParaRPr lang="en-GB" b="1" dirty="0"/>
          </a:p>
          <a:p>
            <a:pPr marL="0" lvl="0" indent="0">
              <a:buNone/>
            </a:pPr>
            <a:r>
              <a:rPr lang="en-GB" b="1" dirty="0" smtClean="0"/>
              <a:t>Explain </a:t>
            </a:r>
            <a:r>
              <a:rPr lang="en-GB" b="1" dirty="0"/>
              <a:t>the importance of </a:t>
            </a:r>
            <a:r>
              <a:rPr lang="en-GB" b="1" dirty="0" smtClean="0"/>
              <a:t>motivation</a:t>
            </a:r>
            <a:endParaRPr lang="en-GB" dirty="0"/>
          </a:p>
          <a:p>
            <a:pPr marL="0" lvl="0" indent="0">
              <a:buNone/>
            </a:pPr>
            <a:endParaRPr lang="en-GB" b="1" dirty="0"/>
          </a:p>
          <a:p>
            <a:pPr marL="0" lvl="0" indent="0">
              <a:buNone/>
            </a:pPr>
            <a:r>
              <a:rPr lang="en-GB" b="1" dirty="0" smtClean="0"/>
              <a:t>What </a:t>
            </a:r>
            <a:r>
              <a:rPr lang="en-GB" b="1" dirty="0"/>
              <a:t>actions could be taken to improve motivation?</a:t>
            </a: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507523" y="307818"/>
            <a:ext cx="6325356" cy="612919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Marks Scheme – use throughout: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b="1" dirty="0" smtClean="0"/>
              <a:t>Data Analysis </a:t>
            </a:r>
            <a:r>
              <a:rPr lang="en-GB" dirty="0" smtClean="0"/>
              <a:t>(12 marks)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Use figures, statistics, ratios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/>
              <a:t>Key principles of management</a:t>
            </a:r>
            <a:r>
              <a:rPr lang="en-GB" dirty="0" smtClean="0"/>
              <a:t> </a:t>
            </a:r>
            <a:r>
              <a:rPr lang="en-GB" dirty="0"/>
              <a:t>(12 marks</a:t>
            </a:r>
            <a:r>
              <a:rPr lang="en-GB" dirty="0" smtClean="0"/>
              <a:t>)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Theories, types, skills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/>
              <a:t>Suggest ALTERNATIVE approaches </a:t>
            </a:r>
            <a:r>
              <a:rPr lang="en-GB" dirty="0"/>
              <a:t>(12 marks)</a:t>
            </a:r>
          </a:p>
          <a:p>
            <a:pPr marL="0" indent="0">
              <a:buNone/>
            </a:pPr>
            <a:r>
              <a:rPr lang="en-GB" dirty="0" smtClean="0"/>
              <a:t>For every decision you make, what alternatives did you discount and why?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/>
              <a:t>Structure and Presentation </a:t>
            </a:r>
            <a:r>
              <a:rPr lang="en-GB" dirty="0" smtClean="0"/>
              <a:t>(8 </a:t>
            </a:r>
            <a:r>
              <a:rPr lang="en-GB" dirty="0"/>
              <a:t>marks)</a:t>
            </a:r>
          </a:p>
          <a:p>
            <a:pPr marL="0" indent="0">
              <a:buNone/>
            </a:pPr>
            <a:r>
              <a:rPr lang="en-GB" dirty="0" smtClean="0"/>
              <a:t>Logical structure, business terminology, relevant principles and concepts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7815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90688"/>
            <a:ext cx="4939145" cy="459927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 smtClean="0"/>
              <a:t>6 slides with speaker notes</a:t>
            </a:r>
          </a:p>
          <a:p>
            <a:pPr marL="0" lvl="0" indent="0">
              <a:buNone/>
            </a:pPr>
            <a:endParaRPr lang="en-GB" b="1" dirty="0" smtClean="0"/>
          </a:p>
          <a:p>
            <a:pPr marL="0" lvl="0" indent="0">
              <a:buNone/>
            </a:pPr>
            <a:r>
              <a:rPr lang="en-GB" dirty="0" smtClean="0"/>
              <a:t>What are the cultural issues facing </a:t>
            </a:r>
            <a:r>
              <a:rPr lang="en-GB" dirty="0" err="1" smtClean="0"/>
              <a:t>MetroFlyer</a:t>
            </a:r>
            <a:r>
              <a:rPr lang="en-GB" dirty="0" smtClean="0"/>
              <a:t>?</a:t>
            </a:r>
          </a:p>
          <a:p>
            <a:pPr marL="0" lvl="0" indent="0">
              <a:buNone/>
            </a:pPr>
            <a:endParaRPr lang="en-GB" dirty="0" smtClean="0"/>
          </a:p>
          <a:p>
            <a:pPr marL="0" lvl="0" indent="0">
              <a:buNone/>
            </a:pPr>
            <a:r>
              <a:rPr lang="en-GB" dirty="0" smtClean="0"/>
              <a:t>How do these issues affect the business performance?</a:t>
            </a:r>
          </a:p>
          <a:p>
            <a:pPr marL="0" lvl="0" indent="0">
              <a:buNone/>
            </a:pPr>
            <a:endParaRPr lang="en-GB" dirty="0" smtClean="0"/>
          </a:p>
          <a:p>
            <a:pPr marL="0" lvl="0" indent="0">
              <a:buNone/>
            </a:pPr>
            <a:r>
              <a:rPr lang="en-GB" dirty="0" smtClean="0"/>
              <a:t>Recommend steps that can be taken to change the culture to improve </a:t>
            </a:r>
            <a:r>
              <a:rPr lang="en-GB" dirty="0"/>
              <a:t>business performance</a:t>
            </a: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507523" y="307818"/>
            <a:ext cx="6325356" cy="61291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Marks Scheme – use throughout: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b="1" dirty="0" smtClean="0"/>
              <a:t>Data Analysis </a:t>
            </a:r>
            <a:r>
              <a:rPr lang="en-GB" dirty="0" smtClean="0"/>
              <a:t>(12 marks)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Use figures, statistics, ratios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/>
              <a:t>Key principles of management</a:t>
            </a:r>
            <a:r>
              <a:rPr lang="en-GB" dirty="0" smtClean="0"/>
              <a:t> </a:t>
            </a:r>
            <a:r>
              <a:rPr lang="en-GB" dirty="0"/>
              <a:t>(12 marks</a:t>
            </a:r>
            <a:r>
              <a:rPr lang="en-GB" dirty="0" smtClean="0"/>
              <a:t>)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Theories, types, skills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/>
              <a:t>Suggest ALTERNATIVE approaches </a:t>
            </a:r>
            <a:r>
              <a:rPr lang="en-GB" dirty="0"/>
              <a:t>(12 marks)</a:t>
            </a:r>
          </a:p>
          <a:p>
            <a:pPr marL="0" indent="0">
              <a:buNone/>
            </a:pPr>
            <a:r>
              <a:rPr lang="en-GB" dirty="0" smtClean="0"/>
              <a:t>For every decision you make, what alternatives did you discount and why?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/>
              <a:t>Structure and Presentation </a:t>
            </a:r>
            <a:r>
              <a:rPr lang="en-GB" dirty="0" smtClean="0"/>
              <a:t>(8 </a:t>
            </a:r>
            <a:r>
              <a:rPr lang="en-GB" dirty="0"/>
              <a:t>marks)</a:t>
            </a:r>
          </a:p>
          <a:p>
            <a:pPr marL="0" indent="0">
              <a:buNone/>
            </a:pPr>
            <a:r>
              <a:rPr lang="en-GB" dirty="0" smtClean="0"/>
              <a:t>Logical structure, business terminology, relevant principles and concepts 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509981"/>
            <a:ext cx="3919396" cy="884254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Activity 2 PLAN</a:t>
            </a: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30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DBCA861-BDCB-4831-87E8-729A950C9F60}">
  <ds:schemaRefs>
    <ds:schemaRef ds:uri="http://www.w3.org/XML/1998/namespace"/>
    <ds:schemaRef ds:uri="http://schemas.microsoft.com/sharepoint/v3"/>
    <ds:schemaRef ds:uri="http://purl.org/dc/dcmitype/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10FE28B9-08AB-416A-A78C-9B3BDCC96E7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E2F66A0-0D75-45E7-BF4F-0C75C75B1D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</TotalTime>
  <Words>229</Words>
  <Application>Microsoft Office PowerPoint</Application>
  <PresentationFormat>Widescreen</PresentationFormat>
  <Paragraphs>44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Metro Flyer case study (SAMS 1)  How to plan your answers</vt:lpstr>
      <vt:lpstr>Activity 1 PLAN</vt:lpstr>
      <vt:lpstr>Activity 2 PLAN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2 Marketing</dc:title>
  <dc:creator>Ailsa W Waters</dc:creator>
  <cp:lastModifiedBy>Ailsa W Waters</cp:lastModifiedBy>
  <cp:revision>11</cp:revision>
  <dcterms:created xsi:type="dcterms:W3CDTF">2017-04-04T08:52:32Z</dcterms:created>
  <dcterms:modified xsi:type="dcterms:W3CDTF">2018-02-26T14:51:06Z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