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4"/>
  </p:sldMasterIdLst>
  <p:sldIdLst>
    <p:sldId id="256" r:id="rId5"/>
    <p:sldId id="257" r:id="rId6"/>
    <p:sldId id="258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8EA"/>
    <a:srgbClr val="B4E0B2"/>
    <a:srgbClr val="C6B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133" y="2604799"/>
            <a:ext cx="10628767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Bingham's </a:t>
            </a:r>
            <a:r>
              <a:rPr lang="en-GB" b="1" dirty="0" err="1" smtClean="0"/>
              <a:t>Bakehouse</a:t>
            </a:r>
            <a:r>
              <a:rPr lang="en-GB" b="1" dirty="0" smtClean="0"/>
              <a:t> case study</a:t>
            </a:r>
            <a:br>
              <a:rPr lang="en-GB" b="1" dirty="0" smtClean="0"/>
            </a:br>
            <a:r>
              <a:rPr lang="en-GB" b="1" dirty="0" smtClean="0"/>
              <a:t>(SAMS 2)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0070C0"/>
                </a:solidFill>
              </a:rPr>
              <a:t>How to plan your answers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44347"/>
            <a:ext cx="9144000" cy="3811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BTEC National and Extended Certificate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7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09981"/>
            <a:ext cx="3919396" cy="884254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 1 PLAN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90688"/>
            <a:ext cx="4939145" cy="45992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What’s </a:t>
            </a:r>
            <a:r>
              <a:rPr lang="en-GB" b="1" dirty="0"/>
              <a:t>the </a:t>
            </a:r>
            <a:r>
              <a:rPr lang="en-GB" b="1" dirty="0" smtClean="0"/>
              <a:t>current situation with Management &amp; Leadership at </a:t>
            </a:r>
            <a:r>
              <a:rPr lang="en-GB" b="1" dirty="0" err="1" smtClean="0"/>
              <a:t>Binghams</a:t>
            </a:r>
            <a:r>
              <a:rPr lang="en-GB" b="1" dirty="0" smtClean="0"/>
              <a:t>?</a:t>
            </a:r>
          </a:p>
          <a:p>
            <a:pPr marL="0" lvl="0" indent="0">
              <a:buNone/>
            </a:pPr>
            <a:r>
              <a:rPr lang="en-GB" dirty="0" smtClean="0"/>
              <a:t>What’s </a:t>
            </a:r>
            <a:r>
              <a:rPr lang="en-GB" dirty="0"/>
              <a:t>going well? What’s not going so </a:t>
            </a:r>
            <a:r>
              <a:rPr lang="en-GB" dirty="0" smtClean="0"/>
              <a:t>well?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b="1" dirty="0" smtClean="0"/>
              <a:t>What issues have arisen as a result?</a:t>
            </a:r>
            <a:endParaRPr lang="en-GB" dirty="0" smtClean="0"/>
          </a:p>
          <a:p>
            <a:pPr marL="0" lvl="0" indent="0">
              <a:buNone/>
            </a:pPr>
            <a:endParaRPr lang="en-GB" b="1" dirty="0"/>
          </a:p>
          <a:p>
            <a:pPr marL="0" lvl="0" indent="0">
              <a:buNone/>
            </a:pPr>
            <a:r>
              <a:rPr lang="en-GB" b="1" dirty="0" smtClean="0"/>
              <a:t>What </a:t>
            </a:r>
            <a:r>
              <a:rPr lang="en-GB" b="1" dirty="0"/>
              <a:t>actions could be taken to improve </a:t>
            </a:r>
            <a:r>
              <a:rPr lang="en-GB" b="1" dirty="0" smtClean="0"/>
              <a:t>the current situation?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7523" y="307818"/>
            <a:ext cx="6325356" cy="6129196"/>
          </a:xfrm>
          <a:prstGeom prst="rect">
            <a:avLst/>
          </a:prstGeom>
          <a:solidFill>
            <a:srgbClr val="D5B8EA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Marks Scheme – use throughout: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Data Analysis </a:t>
            </a:r>
            <a:r>
              <a:rPr lang="en-GB" dirty="0" smtClean="0"/>
              <a:t>(12 marks)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Use figures, statistics, ratios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Key principles of management</a:t>
            </a:r>
            <a:r>
              <a:rPr lang="en-GB" dirty="0" smtClean="0"/>
              <a:t> </a:t>
            </a:r>
            <a:r>
              <a:rPr lang="en-GB" dirty="0"/>
              <a:t>(12 marks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Theories, types, skills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Suggest ALTERNATIVE approaches </a:t>
            </a:r>
            <a:r>
              <a:rPr lang="en-GB" dirty="0"/>
              <a:t>(12 marks)</a:t>
            </a:r>
          </a:p>
          <a:p>
            <a:pPr marL="0" indent="0">
              <a:buNone/>
            </a:pPr>
            <a:r>
              <a:rPr lang="en-GB" dirty="0" smtClean="0"/>
              <a:t>For every decision you make, what alternatives did you discount and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Structure and Presentation </a:t>
            </a:r>
            <a:r>
              <a:rPr lang="en-GB" dirty="0" smtClean="0"/>
              <a:t>(8 </a:t>
            </a:r>
            <a:r>
              <a:rPr lang="en-GB" dirty="0"/>
              <a:t>marks)</a:t>
            </a:r>
          </a:p>
          <a:p>
            <a:pPr marL="0" indent="0">
              <a:buNone/>
            </a:pPr>
            <a:r>
              <a:rPr lang="en-GB" dirty="0" smtClean="0"/>
              <a:t>Logical structure, business terminology, relevant principles and concepts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90688"/>
            <a:ext cx="4939145" cy="45992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6 slides with speaker notes</a:t>
            </a:r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dirty="0" smtClean="0"/>
              <a:t>Explain why change needs to be managed at </a:t>
            </a:r>
            <a:r>
              <a:rPr lang="en-GB" dirty="0" err="1" smtClean="0"/>
              <a:t>Binghams</a:t>
            </a:r>
            <a:r>
              <a:rPr lang="en-GB" dirty="0" smtClean="0"/>
              <a:t> to ensure success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Discuss the </a:t>
            </a:r>
            <a:r>
              <a:rPr lang="en-GB" b="1" dirty="0" smtClean="0"/>
              <a:t>factors</a:t>
            </a:r>
            <a:r>
              <a:rPr lang="en-GB" dirty="0" smtClean="0"/>
              <a:t> and </a:t>
            </a:r>
            <a:r>
              <a:rPr lang="en-GB" b="1" dirty="0" smtClean="0"/>
              <a:t>stakeholders</a:t>
            </a:r>
            <a:r>
              <a:rPr lang="en-GB" dirty="0" smtClean="0"/>
              <a:t> who will influence the change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/>
              <a:t>Recommend steps that can be taken to manage the necessary change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07523" y="307818"/>
            <a:ext cx="6325356" cy="6129196"/>
          </a:xfrm>
          <a:prstGeom prst="rect">
            <a:avLst/>
          </a:prstGeom>
          <a:solidFill>
            <a:srgbClr val="B4E0B2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Marks Scheme – use throughout: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/>
              <a:t>Data Analysis </a:t>
            </a:r>
            <a:r>
              <a:rPr lang="en-GB" dirty="0" smtClean="0"/>
              <a:t>(12 marks)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Use figures, statistics, ratios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Key principles of management</a:t>
            </a:r>
            <a:r>
              <a:rPr lang="en-GB" dirty="0" smtClean="0"/>
              <a:t> </a:t>
            </a:r>
            <a:r>
              <a:rPr lang="en-GB" dirty="0"/>
              <a:t>(12 marks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Theories, types, skills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Suggest ALTERNATIVE approaches </a:t>
            </a:r>
            <a:r>
              <a:rPr lang="en-GB" dirty="0"/>
              <a:t>(12 marks)</a:t>
            </a:r>
          </a:p>
          <a:p>
            <a:pPr marL="0" indent="0">
              <a:buNone/>
            </a:pPr>
            <a:r>
              <a:rPr lang="en-GB" dirty="0" smtClean="0"/>
              <a:t>For every decision you make, what alternatives did you discount and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Structure and Presentation </a:t>
            </a:r>
            <a:r>
              <a:rPr lang="en-GB" dirty="0" smtClean="0"/>
              <a:t>(8 </a:t>
            </a:r>
            <a:r>
              <a:rPr lang="en-GB" dirty="0"/>
              <a:t>marks)</a:t>
            </a:r>
          </a:p>
          <a:p>
            <a:pPr marL="0" indent="0">
              <a:buNone/>
            </a:pPr>
            <a:r>
              <a:rPr lang="en-GB" dirty="0" smtClean="0"/>
              <a:t>Logical structure, business terminology, relevant principles and concepts 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509981"/>
            <a:ext cx="3919396" cy="88425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 2 PLAN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CA861-BDCB-4831-87E8-729A950C9F60}">
  <ds:schemaRefs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FE28B9-08AB-416A-A78C-9B3BDCC96E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F66A0-0D75-45E7-BF4F-0C75C75B1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231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Bingham's Bakehouse case study (SAMS 2)  How to plan your answers</vt:lpstr>
      <vt:lpstr>Activity 1 PLAN</vt:lpstr>
      <vt:lpstr>Activity 2 PLAN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Marketing</dc:title>
  <dc:creator>Ailsa W Waters</dc:creator>
  <cp:lastModifiedBy>Ailsa W Waters</cp:lastModifiedBy>
  <cp:revision>16</cp:revision>
  <cp:lastPrinted>2018-02-26T15:23:27Z</cp:lastPrinted>
  <dcterms:created xsi:type="dcterms:W3CDTF">2017-04-04T08:52:32Z</dcterms:created>
  <dcterms:modified xsi:type="dcterms:W3CDTF">2018-03-29T14:39:23Z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