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9" r:id="rId3"/>
    <p:sldId id="258" r:id="rId4"/>
    <p:sldId id="257" r:id="rId5"/>
    <p:sldId id="260" r:id="rId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259" autoAdjust="0"/>
    <p:restoredTop sz="59673" autoAdjust="0"/>
  </p:normalViewPr>
  <p:slideViewPr>
    <p:cSldViewPr snapToGrid="0" snapToObjects="1">
      <p:cViewPr varScale="1">
        <p:scale>
          <a:sx n="74" d="100"/>
          <a:sy n="74" d="100"/>
        </p:scale>
        <p:origin x="234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04A36A0-A813-6940-943A-764BD5BD783D}" type="datetimeFigureOut">
              <a:rPr lang="en-US" smtClean="0"/>
              <a:t>3/29/2018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94CA136-B611-1946-9651-A468A33C6F98}" type="slidenum">
              <a:rPr lang="en-US" smtClean="0"/>
              <a:t>‹#›</a:t>
            </a:fld>
            <a:endParaRPr lang="en-US"/>
          </a:p>
        </p:txBody>
      </p:sp>
    </p:spTree>
    <p:extLst>
      <p:ext uri="{BB962C8B-B14F-4D97-AF65-F5344CB8AC3E}">
        <p14:creationId xmlns:p14="http://schemas.microsoft.com/office/powerpoint/2010/main" val="42684699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Internal training</a:t>
            </a:r>
            <a:r>
              <a:rPr lang="en-US" baseline="0" dirty="0" smtClean="0"/>
              <a:t> and development is when the training and development of new and current employees takes place at the business. This type of method is much more basic and costs less than if the business was to hold training externally. </a:t>
            </a:r>
          </a:p>
          <a:p>
            <a:pPr marL="171450" indent="-171450">
              <a:buFont typeface="Arial"/>
              <a:buChar char="•"/>
            </a:pPr>
            <a:r>
              <a:rPr lang="en-US" baseline="0" dirty="0" smtClean="0"/>
              <a:t>External training and development is when the training and development of new and current employees takes place outside the business. This costs more than an internal method of training, however external training and development is more thorough and helpful. This is because by paying another agency to train their a employees the business would expect a well organised, full on and rewarding day for employees. </a:t>
            </a:r>
          </a:p>
          <a:p>
            <a:pPr marL="171450" indent="-171450">
              <a:buFont typeface="Arial"/>
              <a:buChar char="•"/>
            </a:pPr>
            <a:r>
              <a:rPr lang="en-US" baseline="0" dirty="0" smtClean="0"/>
              <a:t>On the job training and development is when a new member of staff learns by doing the daily business activities, as well as by watching how another experienced employee performs at work. This can be a very effective way of training because it means the employee adapts quickly to the business’s culture and values, whereas an external training and development will not necessarily train the employees the way the business wants them to act and perform.</a:t>
            </a:r>
          </a:p>
          <a:p>
            <a:pPr marL="171450" indent="-171450">
              <a:buFont typeface="Arial"/>
              <a:buChar char="•"/>
            </a:pPr>
            <a:r>
              <a:rPr lang="en-US" baseline="0" dirty="0" smtClean="0"/>
              <a:t>Outside the job training is when a new employee or current takes time out of work to improve their knowledge of the business or to improve their skills. For example most businesses have websites, which hold a lot of information about what the business aims are, what are the values of the business and what are the products and services they are selling to customers. This is a very good way for a new employee and current to become more familiar with the business and have more understanding. </a:t>
            </a:r>
          </a:p>
          <a:p>
            <a:pPr marL="171450" indent="-171450">
              <a:buFont typeface="Arial"/>
              <a:buChar char="•"/>
            </a:pPr>
            <a:r>
              <a:rPr lang="en-US" baseline="0" dirty="0" smtClean="0"/>
              <a:t>Mentoring is when another experienced employee maybe of a higher job role teaches what they know about the company to a lesser of experienced employee. This means if the employee has questions or needs help with a task their mentor is the first person they can go to, and therefore the employees improves by listening and observing, and also by making mistakes. </a:t>
            </a:r>
          </a:p>
          <a:p>
            <a:pPr marL="171450" indent="-171450">
              <a:buFont typeface="Arial"/>
              <a:buChar char="•"/>
            </a:pPr>
            <a:r>
              <a:rPr lang="en-US" baseline="0" dirty="0" smtClean="0"/>
              <a:t>Coaching is when a manager gives a new or current employee goals to achieve and new tasks to learn. This type of method is an ongoing training and development, as managers will continue to set them tasks and goals to achieve each day or week. </a:t>
            </a:r>
          </a:p>
          <a:p>
            <a:pPr marL="171450" indent="-171450">
              <a:buFont typeface="Arial"/>
              <a:buChar char="•"/>
            </a:pPr>
            <a:r>
              <a:rPr lang="en-US" baseline="0" dirty="0" smtClean="0"/>
              <a:t>Up skilling and retraining is when current employees are giving training and development. Up skilling is most likely used when an employee is given a promotion or is moved to another job role, as by changing their position this might involve them having to adopt new skills and learn different areas about the business. Retraining usually takes place when an employee is under performing, which could be someone who has been at the business a long time who might be stuck to old ways and not adapted to the changes happening in the business due the external environment such as technology advances and government policies. </a:t>
            </a:r>
          </a:p>
          <a:p>
            <a:pPr marL="0" indent="0">
              <a:buFont typeface="Arial"/>
              <a:buNone/>
            </a:pPr>
            <a:endParaRPr lang="en-US" dirty="0"/>
          </a:p>
        </p:txBody>
      </p:sp>
      <p:sp>
        <p:nvSpPr>
          <p:cNvPr id="4" name="Slide Number Placeholder 3"/>
          <p:cNvSpPr>
            <a:spLocks noGrp="1"/>
          </p:cNvSpPr>
          <p:nvPr>
            <p:ph type="sldNum" sz="quarter" idx="10"/>
          </p:nvPr>
        </p:nvSpPr>
        <p:spPr/>
        <p:txBody>
          <a:bodyPr/>
          <a:lstStyle/>
          <a:p>
            <a:fld id="{794CA136-B611-1946-9651-A468A33C6F98}" type="slidenum">
              <a:rPr lang="en-US" smtClean="0"/>
              <a:t>1</a:t>
            </a:fld>
            <a:endParaRPr lang="en-US"/>
          </a:p>
        </p:txBody>
      </p:sp>
    </p:spTree>
    <p:extLst>
      <p:ext uri="{BB962C8B-B14F-4D97-AF65-F5344CB8AC3E}">
        <p14:creationId xmlns:p14="http://schemas.microsoft.com/office/powerpoint/2010/main" val="3045692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a:t>
            </a:r>
            <a:r>
              <a:rPr lang="en-US" baseline="0" dirty="0" smtClean="0"/>
              <a:t> of the main ways the business can learn the effectiveness of heir training and development scheme is by seeing how the employees react  to the training. This is a good way because this will inform the business of what the employees have learnt from the training and how much this has impacted their work. By receiving the feedback from employees will benefit motivation because it shows that the business values their opinion and want to make improvements in the company, as it is a democratic leadership style. This means that the business discusses changes that are being made in the company and management are entitling employees to make their own suggestions. This is good because this will make them feel a part of the business and a team. In addition by gaining feedback will help management react to the changes made by the training and development because if the employees have changed the way they operate this means that management style might have to change too in order for the business to run smoothly. This is because if the employees have learnt a new style of work and management contradict this and disallow employees to work differently it means that training has gone to waste. Overall by seeing how the employees react to the training and development will show to what extent it has changed their behavior and improved the business. This will also help management make effective use out the training instead of keeping work practices the same. </a:t>
            </a:r>
            <a:endParaRPr lang="en-US" dirty="0"/>
          </a:p>
        </p:txBody>
      </p:sp>
      <p:sp>
        <p:nvSpPr>
          <p:cNvPr id="4" name="Slide Number Placeholder 3"/>
          <p:cNvSpPr>
            <a:spLocks noGrp="1"/>
          </p:cNvSpPr>
          <p:nvPr>
            <p:ph type="sldNum" sz="quarter" idx="10"/>
          </p:nvPr>
        </p:nvSpPr>
        <p:spPr/>
        <p:txBody>
          <a:bodyPr/>
          <a:lstStyle/>
          <a:p>
            <a:fld id="{794CA136-B611-1946-9651-A468A33C6F98}" type="slidenum">
              <a:rPr lang="en-US" smtClean="0"/>
              <a:t>2</a:t>
            </a:fld>
            <a:endParaRPr lang="en-US"/>
          </a:p>
        </p:txBody>
      </p:sp>
    </p:spTree>
    <p:extLst>
      <p:ext uri="{BB962C8B-B14F-4D97-AF65-F5344CB8AC3E}">
        <p14:creationId xmlns:p14="http://schemas.microsoft.com/office/powerpoint/2010/main" val="3082138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a:t>
            </a:r>
            <a:r>
              <a:rPr lang="en-US" baseline="0" dirty="0" smtClean="0"/>
              <a:t> a looking a competitors performances and training schemes it will give the company an understanding to how big and extensive their training scheme has to be, because if a company is performing well and keeping up with the competitive market with a much lower cost training scheme it might make NBCC to rethink what they offer in terms of training and development. This will help the business understand whether the training and development scheme is causing good results for the company, because in the slide before I explain one of the main ways is to see how employs react and what they learn from the training and development scheme, and so another way is to look at the results the business is producing. One of the good results is that the business is achieving below the average turnover, therefore this implies that the business’s training scheme is resulting in good motivation and helping them keep their workers. This is good because there is a skills shortage in the construction business, which is increasingly going to become worse due to Brexit as the construction industry heavily relies on foreign workers. Therefore this is helping them stay competitive because with a low labour turnovers leads to low labour costs and a good workforce with the right skills. Overall this shows by comparing with competitors will show significant achievements the business has made through having a good training and development plan. </a:t>
            </a:r>
          </a:p>
        </p:txBody>
      </p:sp>
      <p:sp>
        <p:nvSpPr>
          <p:cNvPr id="4" name="Slide Number Placeholder 3"/>
          <p:cNvSpPr>
            <a:spLocks noGrp="1"/>
          </p:cNvSpPr>
          <p:nvPr>
            <p:ph type="sldNum" sz="quarter" idx="10"/>
          </p:nvPr>
        </p:nvSpPr>
        <p:spPr/>
        <p:txBody>
          <a:bodyPr/>
          <a:lstStyle/>
          <a:p>
            <a:fld id="{794CA136-B611-1946-9651-A468A33C6F98}" type="slidenum">
              <a:rPr lang="en-US" smtClean="0"/>
              <a:t>3</a:t>
            </a:fld>
            <a:endParaRPr lang="en-US"/>
          </a:p>
        </p:txBody>
      </p:sp>
    </p:spTree>
    <p:extLst>
      <p:ext uri="{BB962C8B-B14F-4D97-AF65-F5344CB8AC3E}">
        <p14:creationId xmlns:p14="http://schemas.microsoft.com/office/powerpoint/2010/main" val="1638178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appraisal is when the manager and employee have a chance</a:t>
            </a:r>
            <a:r>
              <a:rPr lang="en-US" baseline="0" dirty="0" smtClean="0"/>
              <a:t> to discuss the employee’s performance and what improvements could be made to their work and to the business. At an appraisal it is an opportunity to discuss what the employee likes about the business and what are they benefitting from. Appraisals can take place on a regular accurance in order to identify progress, such as if the employee does not full understand a particular work practice causing a decrease in productivity the business can then react to this and offer a training scheme. After the employee has been on the training scheme the business can then assess the employee’s performance in order to see if productivity and quality has improved. This will give the business a clear idea if training and development is beneficial. Appraisals also identify where training is not needed, because by analysing all of the current employees performance it will show areas of work where employees are confident in. This is good because it will help the business reduce the high costs that are already spent on training. </a:t>
            </a:r>
          </a:p>
          <a:p>
            <a:r>
              <a:rPr lang="en-US" baseline="0" dirty="0" smtClean="0"/>
              <a:t>Other beneficial aspects that an appraisal has for a company is that it will motivate employees and this because by discussing their performance it will give management an opportunity to recognise good work and make the employees feel valued. This is good because in relation to theorist Herzberg and his two factor theory it means that some motivational factors are in place and due to the good labour turnover the company has suggests that they have the basic needs in place also. By having both factors in places leads to very good motivation of staff because corresponding with theorist Maslow who relates motivation with a pyramid the company must be providing the basic needs at the bottom of the pyramid in order to achieve overall motivation at the top, which is self esteem and self actualisation. </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94CA136-B611-1946-9651-A468A33C6F98}" type="slidenum">
              <a:rPr lang="en-US" smtClean="0"/>
              <a:t>4</a:t>
            </a:fld>
            <a:endParaRPr lang="en-US"/>
          </a:p>
        </p:txBody>
      </p:sp>
    </p:spTree>
    <p:extLst>
      <p:ext uri="{BB962C8B-B14F-4D97-AF65-F5344CB8AC3E}">
        <p14:creationId xmlns:p14="http://schemas.microsoft.com/office/powerpoint/2010/main" val="118284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Similarly</a:t>
            </a:r>
            <a:r>
              <a:rPr lang="en-US" baseline="0" dirty="0" smtClean="0"/>
              <a:t> to the slide before the business can asses their training and development program by looking at the results they have made, which can either be compared with their competitors or the business can compare their results with previous years. This shows the continuous improvements the business has made over the years that has been caused by the good motivation of the workforce. As one way to improve the quality culture of the business and specifically the motivation of the workforce is through little and often improvements, which for NBCC would have been partially made from a good training and development plan. This is because through up-skilling and retraining employees are increasing their skills set and becoming more advance in their role of the business, which means better quality work is produced at good productivity. This leads on to impact and improve customer satisfaction, sales and profit. Therefore the business needs to look at the results they have made in order to see if they are improving and reaching their aims and objectives, because good training and development heavily impacts how well the business performs, which means if the business is achieving poor results or finding it difficult to keep up with competitors it suggest that the training and development is not benefitting the business in the way it should and changes are needing to be made. </a:t>
            </a:r>
            <a:endParaRPr lang="en-US" dirty="0"/>
          </a:p>
        </p:txBody>
      </p:sp>
      <p:sp>
        <p:nvSpPr>
          <p:cNvPr id="4" name="Slide Number Placeholder 3"/>
          <p:cNvSpPr>
            <a:spLocks noGrp="1"/>
          </p:cNvSpPr>
          <p:nvPr>
            <p:ph type="sldNum" sz="quarter" idx="10"/>
          </p:nvPr>
        </p:nvSpPr>
        <p:spPr/>
        <p:txBody>
          <a:bodyPr/>
          <a:lstStyle/>
          <a:p>
            <a:fld id="{794CA136-B611-1946-9651-A468A33C6F98}" type="slidenum">
              <a:rPr lang="en-US" smtClean="0"/>
              <a:t>5</a:t>
            </a:fld>
            <a:endParaRPr lang="en-US"/>
          </a:p>
        </p:txBody>
      </p:sp>
    </p:spTree>
    <p:extLst>
      <p:ext uri="{BB962C8B-B14F-4D97-AF65-F5344CB8AC3E}">
        <p14:creationId xmlns:p14="http://schemas.microsoft.com/office/powerpoint/2010/main" val="2909031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F7D23441-416B-8549-8969-D33F7A9D4857}"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339228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7D23441-416B-8549-8969-D33F7A9D4857}"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281282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7D23441-416B-8549-8969-D33F7A9D4857}"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158434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7D23441-416B-8549-8969-D33F7A9D4857}"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363882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F7D23441-416B-8549-8969-D33F7A9D4857}" type="datetimeFigureOut">
              <a:rPr lang="en-US" smtClean="0"/>
              <a:t>3/29/2018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3274043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F7D23441-416B-8549-8969-D33F7A9D4857}" type="datetimeFigureOut">
              <a:rPr lang="en-US" smtClean="0"/>
              <a:t>3/29/2018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399466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F7D23441-416B-8549-8969-D33F7A9D4857}" type="datetimeFigureOut">
              <a:rPr lang="en-US" smtClean="0"/>
              <a:t>3/29/2018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2458643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F7D23441-416B-8549-8969-D33F7A9D4857}" type="datetimeFigureOut">
              <a:rPr lang="en-US" smtClean="0"/>
              <a:t>3/29/2018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34164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23441-416B-8549-8969-D33F7A9D4857}" type="datetimeFigureOut">
              <a:rPr lang="en-US" smtClean="0"/>
              <a:t>3/29/2018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3929344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7D23441-416B-8549-8969-D33F7A9D4857}" type="datetimeFigureOut">
              <a:rPr lang="en-US" smtClean="0"/>
              <a:t>3/29/2018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3508218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7D23441-416B-8549-8969-D33F7A9D4857}" type="datetimeFigureOut">
              <a:rPr lang="en-US" smtClean="0"/>
              <a:t>3/29/2018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269A15-A8CD-2E47-A1C2-3E43FA992AB9}" type="slidenum">
              <a:rPr lang="en-US" smtClean="0"/>
              <a:t>‹#›</a:t>
            </a:fld>
            <a:endParaRPr lang="en-US"/>
          </a:p>
        </p:txBody>
      </p:sp>
    </p:spTree>
    <p:extLst>
      <p:ext uri="{BB962C8B-B14F-4D97-AF65-F5344CB8AC3E}">
        <p14:creationId xmlns:p14="http://schemas.microsoft.com/office/powerpoint/2010/main" val="3605077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23441-416B-8549-8969-D33F7A9D4857}" type="datetimeFigureOut">
              <a:rPr lang="en-US" smtClean="0"/>
              <a:t>3/29/2018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69A15-A8CD-2E47-A1C2-3E43FA992AB9}" type="slidenum">
              <a:rPr lang="en-US" smtClean="0"/>
              <a:t>‹#›</a:t>
            </a:fld>
            <a:endParaRPr lang="en-US"/>
          </a:p>
        </p:txBody>
      </p:sp>
    </p:spTree>
    <p:extLst>
      <p:ext uri="{BB962C8B-B14F-4D97-AF65-F5344CB8AC3E}">
        <p14:creationId xmlns:p14="http://schemas.microsoft.com/office/powerpoint/2010/main" val="2663141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dirty="0" smtClean="0"/>
              <a:t>Types of Training and Development</a:t>
            </a:r>
            <a:endParaRPr lang="en-US" sz="2000" dirty="0"/>
          </a:p>
        </p:txBody>
      </p:sp>
      <p:sp>
        <p:nvSpPr>
          <p:cNvPr id="5" name="Content Placeholder 4"/>
          <p:cNvSpPr>
            <a:spLocks noGrp="1"/>
          </p:cNvSpPr>
          <p:nvPr>
            <p:ph idx="1"/>
          </p:nvPr>
        </p:nvSpPr>
        <p:spPr/>
        <p:txBody>
          <a:bodyPr>
            <a:normAutofit/>
          </a:bodyPr>
          <a:lstStyle/>
          <a:p>
            <a:r>
              <a:rPr lang="en-US" sz="1400" dirty="0" smtClean="0"/>
              <a:t>Internal</a:t>
            </a:r>
          </a:p>
          <a:p>
            <a:pPr marL="0" indent="0">
              <a:buNone/>
            </a:pPr>
            <a:endParaRPr lang="en-US" sz="1400" dirty="0" smtClean="0"/>
          </a:p>
          <a:p>
            <a:r>
              <a:rPr lang="en-US" sz="1400" dirty="0" smtClean="0"/>
              <a:t>External</a:t>
            </a:r>
          </a:p>
          <a:p>
            <a:pPr marL="0" indent="0">
              <a:buNone/>
            </a:pPr>
            <a:endParaRPr lang="en-US" sz="1400" dirty="0" smtClean="0"/>
          </a:p>
          <a:p>
            <a:r>
              <a:rPr lang="en-US" sz="1400" dirty="0" smtClean="0"/>
              <a:t>On the Job</a:t>
            </a:r>
          </a:p>
          <a:p>
            <a:pPr marL="0" indent="0">
              <a:buNone/>
            </a:pPr>
            <a:endParaRPr lang="en-US" sz="1400" dirty="0" smtClean="0"/>
          </a:p>
          <a:p>
            <a:r>
              <a:rPr lang="en-US" sz="1400" dirty="0" smtClean="0"/>
              <a:t>Outside the Job </a:t>
            </a:r>
          </a:p>
          <a:p>
            <a:pPr marL="0" indent="0">
              <a:buNone/>
            </a:pPr>
            <a:endParaRPr lang="en-US" sz="1400" dirty="0"/>
          </a:p>
          <a:p>
            <a:r>
              <a:rPr lang="en-US" sz="1400" dirty="0" smtClean="0"/>
              <a:t>Mentoring</a:t>
            </a:r>
          </a:p>
          <a:p>
            <a:pPr marL="0" indent="0">
              <a:buNone/>
            </a:pPr>
            <a:endParaRPr lang="en-US" sz="1400" dirty="0" smtClean="0"/>
          </a:p>
          <a:p>
            <a:r>
              <a:rPr lang="en-US" sz="1400" dirty="0" smtClean="0"/>
              <a:t>Coaching</a:t>
            </a:r>
          </a:p>
          <a:p>
            <a:endParaRPr lang="en-US" sz="1400" dirty="0"/>
          </a:p>
          <a:p>
            <a:r>
              <a:rPr lang="en-US" sz="1400" dirty="0" smtClean="0"/>
              <a:t>Up skilling and Retraining</a:t>
            </a:r>
          </a:p>
        </p:txBody>
      </p:sp>
    </p:spTree>
    <p:extLst>
      <p:ext uri="{BB962C8B-B14F-4D97-AF65-F5344CB8AC3E}">
        <p14:creationId xmlns:p14="http://schemas.microsoft.com/office/powerpoint/2010/main" val="1125859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dirty="0" smtClean="0"/>
              <a:t>Recommendation 1</a:t>
            </a:r>
            <a:endParaRPr lang="en-US" sz="2000" dirty="0"/>
          </a:p>
        </p:txBody>
      </p:sp>
      <p:sp>
        <p:nvSpPr>
          <p:cNvPr id="5" name="Content Placeholder 4"/>
          <p:cNvSpPr>
            <a:spLocks noGrp="1"/>
          </p:cNvSpPr>
          <p:nvPr>
            <p:ph idx="1"/>
          </p:nvPr>
        </p:nvSpPr>
        <p:spPr/>
        <p:txBody>
          <a:bodyPr>
            <a:normAutofit/>
          </a:bodyPr>
          <a:lstStyle/>
          <a:p>
            <a:r>
              <a:rPr lang="en-US" sz="1400" dirty="0" smtClean="0"/>
              <a:t>Assess how the employs react and what they learn from the training</a:t>
            </a:r>
          </a:p>
          <a:p>
            <a:pPr marL="0" indent="0">
              <a:buNone/>
            </a:pPr>
            <a:endParaRPr lang="en-US" sz="1400" dirty="0"/>
          </a:p>
          <a:p>
            <a:pPr marL="0" indent="0">
              <a:buNone/>
            </a:pPr>
            <a:r>
              <a:rPr lang="en-US" sz="1400" dirty="0" smtClean="0"/>
              <a:t>By monitoring the employees after training and asking for feedback will show how much training and development has impacted their work and behavior. </a:t>
            </a:r>
          </a:p>
        </p:txBody>
      </p:sp>
    </p:spTree>
    <p:extLst>
      <p:ext uri="{BB962C8B-B14F-4D97-AF65-F5344CB8AC3E}">
        <p14:creationId xmlns:p14="http://schemas.microsoft.com/office/powerpoint/2010/main" val="125393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dirty="0" smtClean="0"/>
              <a:t>Recommendation 2</a:t>
            </a:r>
            <a:endParaRPr lang="en-US" sz="2000" dirty="0"/>
          </a:p>
        </p:txBody>
      </p:sp>
      <p:sp>
        <p:nvSpPr>
          <p:cNvPr id="5" name="Content Placeholder 4"/>
          <p:cNvSpPr>
            <a:spLocks noGrp="1"/>
          </p:cNvSpPr>
          <p:nvPr>
            <p:ph idx="1"/>
          </p:nvPr>
        </p:nvSpPr>
        <p:spPr/>
        <p:txBody>
          <a:bodyPr>
            <a:normAutofit/>
          </a:bodyPr>
          <a:lstStyle/>
          <a:p>
            <a:r>
              <a:rPr lang="en-US" sz="1400" dirty="0" smtClean="0"/>
              <a:t>Compare business with competitors</a:t>
            </a:r>
          </a:p>
          <a:p>
            <a:pPr marL="0" indent="0">
              <a:buNone/>
            </a:pPr>
            <a:endParaRPr lang="en-US" sz="1400" dirty="0" smtClean="0"/>
          </a:p>
          <a:p>
            <a:pPr marL="0" indent="0">
              <a:buNone/>
            </a:pPr>
            <a:r>
              <a:rPr lang="en-US" sz="1400" dirty="0" smtClean="0"/>
              <a:t>By looking at the competitor’s performance as well as their training scheme it will show NBCC whether their performance is at a high standard and if their training scheme is creating good results or  if could it  be any different. </a:t>
            </a:r>
            <a:endParaRPr lang="en-US" sz="1400" dirty="0"/>
          </a:p>
        </p:txBody>
      </p:sp>
    </p:spTree>
    <p:extLst>
      <p:ext uri="{BB962C8B-B14F-4D97-AF65-F5344CB8AC3E}">
        <p14:creationId xmlns:p14="http://schemas.microsoft.com/office/powerpoint/2010/main" val="3799005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dirty="0" smtClean="0"/>
              <a:t>Recommendation 3</a:t>
            </a:r>
            <a:endParaRPr lang="en-US" sz="2000" dirty="0"/>
          </a:p>
        </p:txBody>
      </p:sp>
      <p:sp>
        <p:nvSpPr>
          <p:cNvPr id="5" name="Content Placeholder 4"/>
          <p:cNvSpPr>
            <a:spLocks noGrp="1"/>
          </p:cNvSpPr>
          <p:nvPr>
            <p:ph idx="1"/>
          </p:nvPr>
        </p:nvSpPr>
        <p:spPr/>
        <p:txBody>
          <a:bodyPr>
            <a:normAutofit/>
          </a:bodyPr>
          <a:lstStyle/>
          <a:p>
            <a:r>
              <a:rPr lang="en-US" sz="1400" dirty="0" smtClean="0"/>
              <a:t>Appraisals</a:t>
            </a:r>
          </a:p>
          <a:p>
            <a:pPr marL="0" indent="0">
              <a:buNone/>
            </a:pPr>
            <a:endParaRPr lang="en-US" sz="1400" dirty="0"/>
          </a:p>
          <a:p>
            <a:pPr marL="0" indent="0">
              <a:buNone/>
            </a:pPr>
            <a:r>
              <a:rPr lang="en-US" sz="1400" dirty="0" smtClean="0"/>
              <a:t>One way a business can track how effective the training and development that is undertaken by its staff is through appraisals, which is when the manager and the employee have a meeting/discussion about their performance and what improvement could be made to their work or to the business. </a:t>
            </a:r>
          </a:p>
        </p:txBody>
      </p:sp>
    </p:spTree>
    <p:extLst>
      <p:ext uri="{BB962C8B-B14F-4D97-AF65-F5344CB8AC3E}">
        <p14:creationId xmlns:p14="http://schemas.microsoft.com/office/powerpoint/2010/main" val="3332854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dirty="0" smtClean="0"/>
              <a:t>Recommendation 4</a:t>
            </a:r>
            <a:endParaRPr lang="en-US" sz="2000" dirty="0"/>
          </a:p>
        </p:txBody>
      </p:sp>
      <p:sp>
        <p:nvSpPr>
          <p:cNvPr id="5" name="Content Placeholder 4"/>
          <p:cNvSpPr>
            <a:spLocks noGrp="1"/>
          </p:cNvSpPr>
          <p:nvPr>
            <p:ph idx="1"/>
          </p:nvPr>
        </p:nvSpPr>
        <p:spPr/>
        <p:txBody>
          <a:bodyPr>
            <a:normAutofit/>
          </a:bodyPr>
          <a:lstStyle/>
          <a:p>
            <a:r>
              <a:rPr lang="en-US" sz="1400" dirty="0" smtClean="0"/>
              <a:t>Look at business result</a:t>
            </a:r>
          </a:p>
          <a:p>
            <a:endParaRPr lang="en-US" sz="1400" dirty="0"/>
          </a:p>
          <a:p>
            <a:pPr marL="0" indent="0">
              <a:buNone/>
            </a:pPr>
            <a:r>
              <a:rPr lang="en-US" sz="1400" dirty="0" smtClean="0"/>
              <a:t>By looking at business results over the years will show whether there has been continuous improvement and that targets are being met. </a:t>
            </a:r>
          </a:p>
        </p:txBody>
      </p:sp>
    </p:spTree>
    <p:extLst>
      <p:ext uri="{BB962C8B-B14F-4D97-AF65-F5344CB8AC3E}">
        <p14:creationId xmlns:p14="http://schemas.microsoft.com/office/powerpoint/2010/main" val="3214457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28D402F-92FB-4710-BB24-37982C3E6602}"/>
</file>

<file path=customXml/itemProps2.xml><?xml version="1.0" encoding="utf-8"?>
<ds:datastoreItem xmlns:ds="http://schemas.openxmlformats.org/officeDocument/2006/customXml" ds:itemID="{E498F960-4C40-4C35-9684-A2BD3F2BF177}"/>
</file>

<file path=customXml/itemProps3.xml><?xml version="1.0" encoding="utf-8"?>
<ds:datastoreItem xmlns:ds="http://schemas.openxmlformats.org/officeDocument/2006/customXml" ds:itemID="{5BDBCF52-456B-4CD3-83B2-E47F4DC63F61}"/>
</file>

<file path=docProps/app.xml><?xml version="1.0" encoding="utf-8"?>
<Properties xmlns="http://schemas.openxmlformats.org/officeDocument/2006/extended-properties" xmlns:vt="http://schemas.openxmlformats.org/officeDocument/2006/docPropsVTypes">
  <TotalTime>134</TotalTime>
  <Words>1780</Words>
  <Application>Microsoft Office PowerPoint</Application>
  <PresentationFormat>On-screen Show (4:3)</PresentationFormat>
  <Paragraphs>49</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Types of Training and Development</vt:lpstr>
      <vt:lpstr>Recommendation 1</vt:lpstr>
      <vt:lpstr>Recommendation 2</vt:lpstr>
      <vt:lpstr>Recommendation 3</vt:lpstr>
      <vt:lpstr>Recommendation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Training and Development</dc:title>
  <dc:creator>Izzy Scott</dc:creator>
  <cp:lastModifiedBy>Ailsa W Waters</cp:lastModifiedBy>
  <cp:revision>24</cp:revision>
  <cp:lastPrinted>2018-03-29T13:42:07Z</cp:lastPrinted>
  <dcterms:created xsi:type="dcterms:W3CDTF">2018-03-22T13:20:22Z</dcterms:created>
  <dcterms:modified xsi:type="dcterms:W3CDTF">2018-03-29T13:42:23Z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