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58" r:id="rId6"/>
    <p:sldId id="257" r:id="rId7"/>
    <p:sldId id="259" r:id="rId8"/>
    <p:sldId id="260" r:id="rId9"/>
    <p:sldId id="261"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474" autoAdjust="0"/>
    <p:restoredTop sz="59769" autoAdjust="0"/>
  </p:normalViewPr>
  <p:slideViewPr>
    <p:cSldViewPr snapToGrid="0">
      <p:cViewPr varScale="1">
        <p:scale>
          <a:sx n="69" d="100"/>
          <a:sy n="69" d="100"/>
        </p:scale>
        <p:origin x="14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A0546C1-B1DA-4EB2-9D04-F61A9F922688}" type="datetimeFigureOut">
              <a:rPr lang="en-GB" smtClean="0"/>
              <a:t>05/11/2019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3AE2AF7-2231-4F4B-B64A-EF750FB4643C}" type="slidenum">
              <a:rPr lang="en-GB" smtClean="0"/>
              <a:t>‹#›</a:t>
            </a:fld>
            <a:endParaRPr lang="en-GB"/>
          </a:p>
        </p:txBody>
      </p:sp>
    </p:spTree>
    <p:extLst>
      <p:ext uri="{BB962C8B-B14F-4D97-AF65-F5344CB8AC3E}">
        <p14:creationId xmlns:p14="http://schemas.microsoft.com/office/powerpoint/2010/main" val="3741554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management approach is effecting the quality culture because the style is very traditional. The company has a hierarchy structure, which means there are many management layers indicating that communication is limited between the workers and higher up management.  Management skills currently are not to a good standard, which is indicated by the chaotic workplace as it shows bad organisation and non effective use of the workforce because a chaotic workplace reduces efficiency and performance. The management approach is also very transactional and about getting the current job done, as production managers give instructions to supervisors and then the supervisors tell the workers how to do the job and when to do the job. In addition out Charles Handy’s four different cultures SSLtd currently has a role culture, which means that power and decision making depends on your job role and status in the company. Management must change their approach to a transformational leader in order to achieve quality standards, this is because the business is a very competitive market, therefore to gain quality standard they must inspire a team of people, create a vision and think in the future. Overall management needs to be proactive in order to keep up to date with competitor. Therefore this is effecting the quality culture because the business has a the wrong business structure, management style, communication methods and not a lot vision, which are all factors that influence a culture. SSLtd need to change their management approach in order to gain a strong quality culture, as quality involves good communication, quality chains, continuous improvements and strategic approach. </a:t>
            </a:r>
            <a:endParaRPr lang="en-GB" dirty="0"/>
          </a:p>
        </p:txBody>
      </p:sp>
      <p:sp>
        <p:nvSpPr>
          <p:cNvPr id="4" name="Slide Number Placeholder 3"/>
          <p:cNvSpPr>
            <a:spLocks noGrp="1"/>
          </p:cNvSpPr>
          <p:nvPr>
            <p:ph type="sldNum" sz="quarter" idx="10"/>
          </p:nvPr>
        </p:nvSpPr>
        <p:spPr/>
        <p:txBody>
          <a:bodyPr/>
          <a:lstStyle/>
          <a:p>
            <a:fld id="{C3AE2AF7-2231-4F4B-B64A-EF750FB4643C}" type="slidenum">
              <a:rPr lang="en-GB" smtClean="0"/>
              <a:t>1</a:t>
            </a:fld>
            <a:endParaRPr lang="en-GB"/>
          </a:p>
        </p:txBody>
      </p:sp>
    </p:spTree>
    <p:extLst>
      <p:ext uri="{BB962C8B-B14F-4D97-AF65-F5344CB8AC3E}">
        <p14:creationId xmlns:p14="http://schemas.microsoft.com/office/powerpoint/2010/main" val="814214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vision is important when achieving a quality management standard because the all employees must understand the common goal. The vision will help employees strive for excellence and it has a massive impact to motivating a team. This is because management must adopt a transformational style of leadership this is because when the company is changing and wanting to achieve a quality culture it is important to inspire the team of people and influence them to get on board. The managers role is to also set objectives that are consistent with the vision so that the team of people are all working towards a common goal. Management by objective is an effective technique, as it clarifies goals and helps motivate a workforce. This is because it is implementing sense of achievement, which is one of Herzberg motivational factors. By creating short term objectives will also help reduce stress for employees because creating small steps and planning effectively will make change less daunting. Peter Drucker also states that MBO is an effective way to track performance, therefore this will help managers plan as it can identify training needs and potential but also reward employees with praise and recognition for good work. Overall setting objectives is good because it is promoting team work and increasing management involvement, all factors that help improve a workers performance and efficiency, which is supported by theorist Herzberg. </a:t>
            </a:r>
            <a:endParaRPr lang="en-GB" dirty="0"/>
          </a:p>
        </p:txBody>
      </p:sp>
      <p:sp>
        <p:nvSpPr>
          <p:cNvPr id="4" name="Slide Number Placeholder 3"/>
          <p:cNvSpPr>
            <a:spLocks noGrp="1"/>
          </p:cNvSpPr>
          <p:nvPr>
            <p:ph type="sldNum" sz="quarter" idx="10"/>
          </p:nvPr>
        </p:nvSpPr>
        <p:spPr/>
        <p:txBody>
          <a:bodyPr/>
          <a:lstStyle/>
          <a:p>
            <a:fld id="{C3AE2AF7-2231-4F4B-B64A-EF750FB4643C}" type="slidenum">
              <a:rPr lang="en-GB" smtClean="0"/>
              <a:t>2</a:t>
            </a:fld>
            <a:endParaRPr lang="en-GB"/>
          </a:p>
        </p:txBody>
      </p:sp>
    </p:spTree>
    <p:extLst>
      <p:ext uri="{BB962C8B-B14F-4D97-AF65-F5344CB8AC3E}">
        <p14:creationId xmlns:p14="http://schemas.microsoft.com/office/powerpoint/2010/main" val="3443331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company needs total committed</a:t>
            </a:r>
            <a:r>
              <a:rPr lang="en-GB" baseline="0" dirty="0" smtClean="0"/>
              <a:t> from workers at all levels in order to achieve a quality management. Therefore management must adopt a democratic management style because like Fiedler’s situational theory states it is important to have the right management style for the right situation, which means that due to the circumstance the business needs pursue a democratic approach in order to get people on board. The communication must be clear and simple in order for employees to understand. Mintzberg states that it is a manager’s role to be able to communicate to workers at all levels this being factory workers or board of directors. This is important because it means all workers feel valued and the nature of work is improved, which is to managers allowing feedback and help with decisions or new ideas. In addition having a good team is very important in order to achieve a quality management because it is important to get everyone involved and to remove obstacles. Theorist John Adair believes a company needs to form a good team with a range of individuals who are committed to the task in order to get a job done to a good standard. This is because responsibility can move around the team and to the person who has the most knowledge and skills for the task, which promotes good team work, increases efficiency and performance. In addition Jaguar Land Rover also sets out their workforce in small teams with a supporting team leader, which means responsibility is more spread across a few people and workers are given more opportunity to show their skills and expertise. Overall to achieve a quality standard SSLtd needs people on side therefore it is important to communicate to those who are resistant first in order to remove obstacles and increase the efficiency of the process. </a:t>
            </a:r>
            <a:endParaRPr lang="en-GB" dirty="0"/>
          </a:p>
        </p:txBody>
      </p:sp>
      <p:sp>
        <p:nvSpPr>
          <p:cNvPr id="4" name="Slide Number Placeholder 3"/>
          <p:cNvSpPr>
            <a:spLocks noGrp="1"/>
          </p:cNvSpPr>
          <p:nvPr>
            <p:ph type="sldNum" sz="quarter" idx="10"/>
          </p:nvPr>
        </p:nvSpPr>
        <p:spPr/>
        <p:txBody>
          <a:bodyPr/>
          <a:lstStyle/>
          <a:p>
            <a:fld id="{C3AE2AF7-2231-4F4B-B64A-EF750FB4643C}" type="slidenum">
              <a:rPr lang="en-GB" smtClean="0"/>
              <a:t>3</a:t>
            </a:fld>
            <a:endParaRPr lang="en-GB"/>
          </a:p>
        </p:txBody>
      </p:sp>
    </p:spTree>
    <p:extLst>
      <p:ext uri="{BB962C8B-B14F-4D97-AF65-F5344CB8AC3E}">
        <p14:creationId xmlns:p14="http://schemas.microsoft.com/office/powerpoint/2010/main" val="1255564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business needs to offer</a:t>
            </a:r>
            <a:r>
              <a:rPr lang="en-GB" baseline="0" dirty="0" smtClean="0"/>
              <a:t> training and development schemes because it will help improve the performance of employees and allows them to understand the new processes. I have mentioned this before but Jaguar Land Rover achieved best employer in 2016 and this would have been partially influenced by their award winning training scheme. s, which help workers develop leadership and personal skills. It is important to make decisions such as offering training schemes based on data when achieving a quality management, as the data shows by offering good training schemes will help the motivation of employees and help improve labour turnover. Offering training and development skills is better than forcing because like theories Maslow states people have different needs, therefore on Maslow’s hierarchy of needs (basic, safety, social, self esteem, self actualisation) some employees would be happy having up to social needs whereas some need to be offered up to self actualisation and fulfilment. Overall it is important that the company gives the opportunity for employees to improve their leadership and personal skills in order to achieve a good motivation. Appraisals are a good technique to use in order to understand the employee’s needs as it gives the opportunity for feedback, identify training need or identify potential, and set targets. This technique will help improve motivation and a workers and managers relationship, which is very important when achieving quality management standard. Overall training and development helps improves performance and will allow the company to train their employees to the right way in order for everyone to be on the same page. </a:t>
            </a:r>
            <a:endParaRPr lang="en-GB" dirty="0"/>
          </a:p>
        </p:txBody>
      </p:sp>
      <p:sp>
        <p:nvSpPr>
          <p:cNvPr id="4" name="Slide Number Placeholder 3"/>
          <p:cNvSpPr>
            <a:spLocks noGrp="1"/>
          </p:cNvSpPr>
          <p:nvPr>
            <p:ph type="sldNum" sz="quarter" idx="10"/>
          </p:nvPr>
        </p:nvSpPr>
        <p:spPr/>
        <p:txBody>
          <a:bodyPr/>
          <a:lstStyle/>
          <a:p>
            <a:fld id="{C3AE2AF7-2231-4F4B-B64A-EF750FB4643C}" type="slidenum">
              <a:rPr lang="en-GB" smtClean="0"/>
              <a:t>4</a:t>
            </a:fld>
            <a:endParaRPr lang="en-GB"/>
          </a:p>
        </p:txBody>
      </p:sp>
    </p:spTree>
    <p:extLst>
      <p:ext uri="{BB962C8B-B14F-4D97-AF65-F5344CB8AC3E}">
        <p14:creationId xmlns:p14="http://schemas.microsoft.com/office/powerpoint/2010/main" val="762376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order to achieve a quality</a:t>
            </a:r>
            <a:r>
              <a:rPr lang="en-GB" baseline="0" dirty="0" smtClean="0"/>
              <a:t> standard to gain third party recognition from organisation such as British Standards, International Standard and Investors in People the company must keep a good consistency. SSLtd needs to involved the development and change of a quality management standards in to their culture, which can be done through recruitment, training, management style and project champions. A project champion is a good technique to use as a process of filtering a new culture into the company. This works by the manager choosing a employee to be trained up to the correct standard and then once they are fully the change the employee who is the project champion can share their skills and understanding of the task/vision. This is method that helps a company gain full commitment from workers and to help change and make their culture strong, as to achieve a strong culture everyone must understand how to work and be consistent in behaviour. The company can also ensure of ongoing change  by having performance data that highlights achievements and new objectives, which will improve the determination and persistence to keep the quality management standard. Overall this will help the business achieve a quality management standard as it will make change stick therefore the performance and products will be consistent, which improves the brand image and increases customer satisfaction and this will overall improve profitability. SSLtd are then likely to be accredited with third party recognition. </a:t>
            </a:r>
            <a:endParaRPr lang="en-GB" dirty="0"/>
          </a:p>
        </p:txBody>
      </p:sp>
      <p:sp>
        <p:nvSpPr>
          <p:cNvPr id="4" name="Slide Number Placeholder 3"/>
          <p:cNvSpPr>
            <a:spLocks noGrp="1"/>
          </p:cNvSpPr>
          <p:nvPr>
            <p:ph type="sldNum" sz="quarter" idx="10"/>
          </p:nvPr>
        </p:nvSpPr>
        <p:spPr/>
        <p:txBody>
          <a:bodyPr/>
          <a:lstStyle/>
          <a:p>
            <a:fld id="{C3AE2AF7-2231-4F4B-B64A-EF750FB4643C}" type="slidenum">
              <a:rPr lang="en-GB" smtClean="0"/>
              <a:t>5</a:t>
            </a:fld>
            <a:endParaRPr lang="en-GB"/>
          </a:p>
        </p:txBody>
      </p:sp>
    </p:spTree>
    <p:extLst>
      <p:ext uri="{BB962C8B-B14F-4D97-AF65-F5344CB8AC3E}">
        <p14:creationId xmlns:p14="http://schemas.microsoft.com/office/powerpoint/2010/main" val="2095070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conclusion SSLtd</a:t>
            </a:r>
            <a:r>
              <a:rPr lang="en-GB" baseline="0" dirty="0" smtClean="0"/>
              <a:t> will not achieve a quality management standard without the board of directors on board. This is because they are top of the company and the leaders therefore they influence the workers motivation and commitment. The leadership through this change has to be transformational, which means inspiring and influencing the workforce to get on board by creating a good vision. In order to achieve a quality management standard the business needs to change and in my previous slides I have highlighted some of Kotter’s steps to change, which will ensure the company to be successful when trying to adopt a quality management standard. Change is all about getting people committed and dedicated to the vision, through effective communication, team work, training and development and a strong culture. This is all very beneficial to the company as it will help meet business aims such as improve profitability, improve competitiveness, increase customer satisfaction and improve labour turnover. Overall if the company decides to continue the ways things are it means it is less likely the company will be able to maintain competitiveness, therefore the company will not be sustainable in the long term. </a:t>
            </a:r>
            <a:endParaRPr lang="en-GB" dirty="0"/>
          </a:p>
        </p:txBody>
      </p:sp>
      <p:sp>
        <p:nvSpPr>
          <p:cNvPr id="4" name="Slide Number Placeholder 3"/>
          <p:cNvSpPr>
            <a:spLocks noGrp="1"/>
          </p:cNvSpPr>
          <p:nvPr>
            <p:ph type="sldNum" sz="quarter" idx="10"/>
          </p:nvPr>
        </p:nvSpPr>
        <p:spPr/>
        <p:txBody>
          <a:bodyPr/>
          <a:lstStyle/>
          <a:p>
            <a:fld id="{C3AE2AF7-2231-4F4B-B64A-EF750FB4643C}" type="slidenum">
              <a:rPr lang="en-GB" smtClean="0"/>
              <a:t>6</a:t>
            </a:fld>
            <a:endParaRPr lang="en-GB"/>
          </a:p>
        </p:txBody>
      </p:sp>
    </p:spTree>
    <p:extLst>
      <p:ext uri="{BB962C8B-B14F-4D97-AF65-F5344CB8AC3E}">
        <p14:creationId xmlns:p14="http://schemas.microsoft.com/office/powerpoint/2010/main" val="961771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F2AD1D3-A130-482D-8331-889D18136BED}" type="datetimeFigureOut">
              <a:rPr lang="en-GB" smtClean="0"/>
              <a:t>05/11/2019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2782207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2AD1D3-A130-482D-8331-889D18136BED}" type="datetimeFigureOut">
              <a:rPr lang="en-GB" smtClean="0"/>
              <a:t>05/11/2019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3081679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2AD1D3-A130-482D-8331-889D18136BED}" type="datetimeFigureOut">
              <a:rPr lang="en-GB" smtClean="0"/>
              <a:t>05/11/2019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464544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2AD1D3-A130-482D-8331-889D18136BED}" type="datetimeFigureOut">
              <a:rPr lang="en-GB" smtClean="0"/>
              <a:t>05/11/2019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279764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2AD1D3-A130-482D-8331-889D18136BED}" type="datetimeFigureOut">
              <a:rPr lang="en-GB" smtClean="0"/>
              <a:t>05/11/2019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2345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F2AD1D3-A130-482D-8331-889D18136BED}" type="datetimeFigureOut">
              <a:rPr lang="en-GB" smtClean="0"/>
              <a:t>05/11/2019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153004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F2AD1D3-A130-482D-8331-889D18136BED}" type="datetimeFigureOut">
              <a:rPr lang="en-GB" smtClean="0"/>
              <a:t>05/11/2019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2202691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F2AD1D3-A130-482D-8331-889D18136BED}" type="datetimeFigureOut">
              <a:rPr lang="en-GB" smtClean="0"/>
              <a:t>05/11/2019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3614671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AD1D3-A130-482D-8331-889D18136BED}" type="datetimeFigureOut">
              <a:rPr lang="en-GB" smtClean="0"/>
              <a:t>05/11/2019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988270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AD1D3-A130-482D-8331-889D18136BED}" type="datetimeFigureOut">
              <a:rPr lang="en-GB" smtClean="0"/>
              <a:t>05/11/2019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3711719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AD1D3-A130-482D-8331-889D18136BED}" type="datetimeFigureOut">
              <a:rPr lang="en-GB" smtClean="0"/>
              <a:t>05/11/2019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6F74AD-EA7F-44E5-997E-831F1EC79692}" type="slidenum">
              <a:rPr lang="en-GB" smtClean="0"/>
              <a:t>‹#›</a:t>
            </a:fld>
            <a:endParaRPr lang="en-GB"/>
          </a:p>
        </p:txBody>
      </p:sp>
    </p:spTree>
    <p:extLst>
      <p:ext uri="{BB962C8B-B14F-4D97-AF65-F5344CB8AC3E}">
        <p14:creationId xmlns:p14="http://schemas.microsoft.com/office/powerpoint/2010/main" val="418766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AD1D3-A130-482D-8331-889D18136BED}" type="datetimeFigureOut">
              <a:rPr lang="en-GB" smtClean="0"/>
              <a:t>05/11/2019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F74AD-EA7F-44E5-997E-831F1EC79692}" type="slidenum">
              <a:rPr lang="en-GB" smtClean="0"/>
              <a:t>‹#›</a:t>
            </a:fld>
            <a:endParaRPr lang="en-GB"/>
          </a:p>
        </p:txBody>
      </p:sp>
    </p:spTree>
    <p:extLst>
      <p:ext uri="{BB962C8B-B14F-4D97-AF65-F5344CB8AC3E}">
        <p14:creationId xmlns:p14="http://schemas.microsoft.com/office/powerpoint/2010/main" val="2706570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How is the current management approach effecting quality culture? </a:t>
            </a:r>
            <a:endParaRPr lang="en-GB" dirty="0"/>
          </a:p>
        </p:txBody>
      </p:sp>
      <p:sp>
        <p:nvSpPr>
          <p:cNvPr id="3" name="Subtitle 2"/>
          <p:cNvSpPr>
            <a:spLocks noGrp="1"/>
          </p:cNvSpPr>
          <p:nvPr>
            <p:ph type="subTitle" idx="1"/>
          </p:nvPr>
        </p:nvSpPr>
        <p:spPr/>
        <p:txBody>
          <a:bodyPr/>
          <a:lstStyle/>
          <a:p>
            <a:r>
              <a:rPr lang="en-GB" dirty="0" smtClean="0"/>
              <a:t>The management approach currently is not forward thinking and future focused. Currently they have a very transactional approach, because managers are focused on getting the current job at hand done. </a:t>
            </a:r>
            <a:endParaRPr lang="en-GB" dirty="0"/>
          </a:p>
        </p:txBody>
      </p:sp>
    </p:spTree>
    <p:extLst>
      <p:ext uri="{BB962C8B-B14F-4D97-AF65-F5344CB8AC3E}">
        <p14:creationId xmlns:p14="http://schemas.microsoft.com/office/powerpoint/2010/main" val="62372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Put in place a good vision and set objectives</a:t>
            </a:r>
            <a:endParaRPr lang="en-GB" dirty="0"/>
          </a:p>
        </p:txBody>
      </p:sp>
      <p:sp>
        <p:nvSpPr>
          <p:cNvPr id="3" name="Subtitle 2"/>
          <p:cNvSpPr>
            <a:spLocks noGrp="1"/>
          </p:cNvSpPr>
          <p:nvPr>
            <p:ph type="subTitle" idx="1"/>
          </p:nvPr>
        </p:nvSpPr>
        <p:spPr/>
        <p:txBody>
          <a:bodyPr/>
          <a:lstStyle/>
          <a:p>
            <a:r>
              <a:rPr lang="en-GB" dirty="0" smtClean="0"/>
              <a:t>The company needs to be forwarding thinking and proactive in order to meet a quality management standard. It is the manager’s role to set out objectives that are consistent with the vision. </a:t>
            </a:r>
            <a:endParaRPr lang="en-GB" dirty="0"/>
          </a:p>
        </p:txBody>
      </p:sp>
    </p:spTree>
    <p:extLst>
      <p:ext uri="{BB962C8B-B14F-4D97-AF65-F5344CB8AC3E}">
        <p14:creationId xmlns:p14="http://schemas.microsoft.com/office/powerpoint/2010/main" val="3172586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Effective communication and build a committed team</a:t>
            </a:r>
            <a:endParaRPr lang="en-GB" dirty="0"/>
          </a:p>
        </p:txBody>
      </p:sp>
      <p:sp>
        <p:nvSpPr>
          <p:cNvPr id="3" name="Subtitle 2"/>
          <p:cNvSpPr>
            <a:spLocks noGrp="1"/>
          </p:cNvSpPr>
          <p:nvPr>
            <p:ph type="subTitle" idx="1"/>
          </p:nvPr>
        </p:nvSpPr>
        <p:spPr/>
        <p:txBody>
          <a:bodyPr/>
          <a:lstStyle/>
          <a:p>
            <a:r>
              <a:rPr lang="en-GB" dirty="0" smtClean="0"/>
              <a:t>To build a good team is important to achieve a quality management standard because all employees must be committed. The manager must be prepared to adopt a democratic management style and encourage staff involvement. </a:t>
            </a:r>
            <a:endParaRPr lang="en-GB" dirty="0"/>
          </a:p>
        </p:txBody>
      </p:sp>
    </p:spTree>
    <p:extLst>
      <p:ext uri="{BB962C8B-B14F-4D97-AF65-F5344CB8AC3E}">
        <p14:creationId xmlns:p14="http://schemas.microsoft.com/office/powerpoint/2010/main" val="1183834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Training and Development</a:t>
            </a:r>
            <a:endParaRPr lang="en-GB" dirty="0"/>
          </a:p>
        </p:txBody>
      </p:sp>
      <p:sp>
        <p:nvSpPr>
          <p:cNvPr id="3" name="Subtitle 2"/>
          <p:cNvSpPr>
            <a:spLocks noGrp="1"/>
          </p:cNvSpPr>
          <p:nvPr>
            <p:ph type="subTitle" idx="1"/>
          </p:nvPr>
        </p:nvSpPr>
        <p:spPr/>
        <p:txBody>
          <a:bodyPr/>
          <a:lstStyle/>
          <a:p>
            <a:r>
              <a:rPr lang="en-GB" dirty="0" smtClean="0"/>
              <a:t>Training and development will help employees improve their skills and understand the new process better. </a:t>
            </a:r>
            <a:endParaRPr lang="en-GB" dirty="0"/>
          </a:p>
        </p:txBody>
      </p:sp>
    </p:spTree>
    <p:extLst>
      <p:ext uri="{BB962C8B-B14F-4D97-AF65-F5344CB8AC3E}">
        <p14:creationId xmlns:p14="http://schemas.microsoft.com/office/powerpoint/2010/main" val="149079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Long term cultural shif</a:t>
            </a:r>
            <a:r>
              <a:rPr lang="en-GB" dirty="0"/>
              <a:t>t</a:t>
            </a:r>
          </a:p>
        </p:txBody>
      </p:sp>
      <p:sp>
        <p:nvSpPr>
          <p:cNvPr id="3" name="Subtitle 2"/>
          <p:cNvSpPr>
            <a:spLocks noGrp="1"/>
          </p:cNvSpPr>
          <p:nvPr>
            <p:ph type="subTitle" idx="1"/>
          </p:nvPr>
        </p:nvSpPr>
        <p:spPr/>
        <p:txBody>
          <a:bodyPr/>
          <a:lstStyle/>
          <a:p>
            <a:r>
              <a:rPr lang="en-GB" dirty="0" smtClean="0"/>
              <a:t>The change in quality management needs to develop a quality culture, and the business needs to ensure this sticks in the long term so that quality is consistent and the efforts were worthwhile. </a:t>
            </a:r>
            <a:endParaRPr lang="en-GB" dirty="0"/>
          </a:p>
        </p:txBody>
      </p:sp>
    </p:spTree>
    <p:extLst>
      <p:ext uri="{BB962C8B-B14F-4D97-AF65-F5344CB8AC3E}">
        <p14:creationId xmlns:p14="http://schemas.microsoft.com/office/powerpoint/2010/main" val="2140014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Conclusion</a:t>
            </a:r>
            <a:endParaRPr lang="en-GB" dirty="0"/>
          </a:p>
        </p:txBody>
      </p:sp>
      <p:sp>
        <p:nvSpPr>
          <p:cNvPr id="3" name="Subtitle 2"/>
          <p:cNvSpPr>
            <a:spLocks noGrp="1"/>
          </p:cNvSpPr>
          <p:nvPr>
            <p:ph type="subTitle" idx="1"/>
          </p:nvPr>
        </p:nvSpPr>
        <p:spPr/>
        <p:txBody>
          <a:bodyPr/>
          <a:lstStyle/>
          <a:p>
            <a:r>
              <a:rPr lang="en-GB" dirty="0" smtClean="0"/>
              <a:t>In order to achieve a management standard the business needs to have every worker on board especially the board of directors. </a:t>
            </a:r>
            <a:endParaRPr lang="en-GB" dirty="0"/>
          </a:p>
        </p:txBody>
      </p:sp>
    </p:spTree>
    <p:extLst>
      <p:ext uri="{BB962C8B-B14F-4D97-AF65-F5344CB8AC3E}">
        <p14:creationId xmlns:p14="http://schemas.microsoft.com/office/powerpoint/2010/main" val="2763820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631052-3DFD-4EC0-8A64-70443E0A7EB0}">
  <ds:schemaRefs>
    <ds:schemaRef ds:uri="http://purl.org/dc/terms/"/>
    <ds:schemaRef ds:uri="http://schemas.microsoft.com/sharepoint/v3"/>
    <ds:schemaRef ds:uri="http://purl.org/dc/dcmitype/"/>
    <ds:schemaRef ds:uri="http://schemas.microsoft.com/office/2006/metadata/propertie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581D21B-A7B0-4718-9577-5BBC07C370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91BC7B-1E26-423E-B332-7D07D10D156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242</TotalTime>
  <Words>1811</Words>
  <Application>Microsoft Office PowerPoint</Application>
  <PresentationFormat>Widescreen</PresentationFormat>
  <Paragraphs>24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How is the current management approach effecting quality culture? </vt:lpstr>
      <vt:lpstr>Put in place a good vision and set objectives</vt:lpstr>
      <vt:lpstr>Effective communication and build a committed team</vt:lpstr>
      <vt:lpstr>Training and Development</vt:lpstr>
      <vt:lpstr>Long term cultural shift</vt:lpstr>
      <vt:lpstr>Conclusion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 Scott (165574)</dc:creator>
  <cp:lastModifiedBy>Ailsa W Waters</cp:lastModifiedBy>
  <cp:revision>39</cp:revision>
  <cp:lastPrinted>2018-05-09T11:34:51Z</cp:lastPrinted>
  <dcterms:created xsi:type="dcterms:W3CDTF">2018-05-09T08:05:45Z</dcterms:created>
  <dcterms:modified xsi:type="dcterms:W3CDTF">2019-11-05T11:53:25Z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