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071F-B339-4AFB-BBC2-7B04927FCD0F}" type="datetimeFigureOut">
              <a:rPr lang="en-GB" smtClean="0"/>
              <a:t>23/02/2016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A96A3-9CD7-4532-AAE2-27993280B0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030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071F-B339-4AFB-BBC2-7B04927FCD0F}" type="datetimeFigureOut">
              <a:rPr lang="en-GB" smtClean="0"/>
              <a:t>23/02/2016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A96A3-9CD7-4532-AAE2-27993280B0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5291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071F-B339-4AFB-BBC2-7B04927FCD0F}" type="datetimeFigureOut">
              <a:rPr lang="en-GB" smtClean="0"/>
              <a:t>23/02/2016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A96A3-9CD7-4532-AAE2-27993280B0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8912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071F-B339-4AFB-BBC2-7B04927FCD0F}" type="datetimeFigureOut">
              <a:rPr lang="en-GB" smtClean="0"/>
              <a:t>23/02/2016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A96A3-9CD7-4532-AAE2-27993280B0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0437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071F-B339-4AFB-BBC2-7B04927FCD0F}" type="datetimeFigureOut">
              <a:rPr lang="en-GB" smtClean="0"/>
              <a:t>23/02/2016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A96A3-9CD7-4532-AAE2-27993280B0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163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071F-B339-4AFB-BBC2-7B04927FCD0F}" type="datetimeFigureOut">
              <a:rPr lang="en-GB" smtClean="0"/>
              <a:t>23/02/2016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A96A3-9CD7-4532-AAE2-27993280B0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8488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071F-B339-4AFB-BBC2-7B04927FCD0F}" type="datetimeFigureOut">
              <a:rPr lang="en-GB" smtClean="0"/>
              <a:t>23/02/2016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A96A3-9CD7-4532-AAE2-27993280B0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79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071F-B339-4AFB-BBC2-7B04927FCD0F}" type="datetimeFigureOut">
              <a:rPr lang="en-GB" smtClean="0"/>
              <a:t>23/02/2016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A96A3-9CD7-4532-AAE2-27993280B0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697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071F-B339-4AFB-BBC2-7B04927FCD0F}" type="datetimeFigureOut">
              <a:rPr lang="en-GB" smtClean="0"/>
              <a:t>23/02/2016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A96A3-9CD7-4532-AAE2-27993280B0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1873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071F-B339-4AFB-BBC2-7B04927FCD0F}" type="datetimeFigureOut">
              <a:rPr lang="en-GB" smtClean="0"/>
              <a:t>23/02/2016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A96A3-9CD7-4532-AAE2-27993280B0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4285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071F-B339-4AFB-BBC2-7B04927FCD0F}" type="datetimeFigureOut">
              <a:rPr lang="en-GB" smtClean="0"/>
              <a:t>23/02/2016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A96A3-9CD7-4532-AAE2-27993280B0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7229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9071F-B339-4AFB-BBC2-7B04927FCD0F}" type="datetimeFigureOut">
              <a:rPr lang="en-GB" smtClean="0"/>
              <a:t>23/02/2016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A96A3-9CD7-4532-AAE2-27993280B0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043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714" y="0"/>
            <a:ext cx="947057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815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Roberts</dc:creator>
  <cp:lastModifiedBy>Hannah Roberts</cp:lastModifiedBy>
  <cp:revision>1</cp:revision>
  <cp:lastPrinted>2016-02-23T08:19:48Z</cp:lastPrinted>
  <dcterms:created xsi:type="dcterms:W3CDTF">2016-02-23T08:19:30Z</dcterms:created>
  <dcterms:modified xsi:type="dcterms:W3CDTF">2016-02-23T08:19:54Z</dcterms:modified>
</cp:coreProperties>
</file>