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7.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8.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9.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0.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11.xml" ContentType="application/vnd.openxmlformats-officedocument.theme+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5" r:id="rId2"/>
    <p:sldMasterId id="2147483677" r:id="rId3"/>
    <p:sldMasterId id="2147483689" r:id="rId4"/>
    <p:sldMasterId id="2147483701" r:id="rId5"/>
    <p:sldMasterId id="2147483713" r:id="rId6"/>
    <p:sldMasterId id="2147483730" r:id="rId7"/>
    <p:sldMasterId id="2147483742" r:id="rId8"/>
    <p:sldMasterId id="2147483754" r:id="rId9"/>
    <p:sldMasterId id="2147483772" r:id="rId10"/>
    <p:sldMasterId id="2147483784" r:id="rId11"/>
    <p:sldMasterId id="2147483801" r:id="rId12"/>
  </p:sldMasterIdLst>
  <p:notesMasterIdLst>
    <p:notesMasterId r:id="rId37"/>
  </p:notesMasterIdLst>
  <p:sldIdLst>
    <p:sldId id="270" r:id="rId13"/>
    <p:sldId id="271" r:id="rId14"/>
    <p:sldId id="261" r:id="rId15"/>
    <p:sldId id="267" r:id="rId16"/>
    <p:sldId id="268" r:id="rId17"/>
    <p:sldId id="269" r:id="rId18"/>
    <p:sldId id="272" r:id="rId19"/>
    <p:sldId id="276" r:id="rId20"/>
    <p:sldId id="274" r:id="rId21"/>
    <p:sldId id="275" r:id="rId22"/>
    <p:sldId id="277" r:id="rId23"/>
    <p:sldId id="278" r:id="rId24"/>
    <p:sldId id="279" r:id="rId25"/>
    <p:sldId id="259" r:id="rId26"/>
    <p:sldId id="257" r:id="rId27"/>
    <p:sldId id="262" r:id="rId28"/>
    <p:sldId id="281" r:id="rId29"/>
    <p:sldId id="283" r:id="rId30"/>
    <p:sldId id="273" r:id="rId31"/>
    <p:sldId id="280" r:id="rId32"/>
    <p:sldId id="260" r:id="rId33"/>
    <p:sldId id="264" r:id="rId34"/>
    <p:sldId id="265" r:id="rId35"/>
    <p:sldId id="266" r:id="rId3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B5854"/>
        </a:solidFill>
        <a:effectLst/>
        <a:uFillTx/>
        <a:latin typeface="Avenir Medium"/>
        <a:ea typeface="Avenir Medium"/>
        <a:cs typeface="Avenir Medium"/>
        <a:sym typeface="Avenir Medium"/>
      </a:defRPr>
    </a:lvl1pPr>
    <a:lvl2pPr marL="0" marR="0" indent="228600" algn="ctr"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B5854"/>
        </a:solidFill>
        <a:effectLst/>
        <a:uFillTx/>
        <a:latin typeface="Avenir Medium"/>
        <a:ea typeface="Avenir Medium"/>
        <a:cs typeface="Avenir Medium"/>
        <a:sym typeface="Avenir Medium"/>
      </a:defRPr>
    </a:lvl2pPr>
    <a:lvl3pPr marL="0" marR="0" indent="457200" algn="ctr"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B5854"/>
        </a:solidFill>
        <a:effectLst/>
        <a:uFillTx/>
        <a:latin typeface="Avenir Medium"/>
        <a:ea typeface="Avenir Medium"/>
        <a:cs typeface="Avenir Medium"/>
        <a:sym typeface="Avenir Medium"/>
      </a:defRPr>
    </a:lvl3pPr>
    <a:lvl4pPr marL="0" marR="0" indent="685800" algn="ctr"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B5854"/>
        </a:solidFill>
        <a:effectLst/>
        <a:uFillTx/>
        <a:latin typeface="Avenir Medium"/>
        <a:ea typeface="Avenir Medium"/>
        <a:cs typeface="Avenir Medium"/>
        <a:sym typeface="Avenir Medium"/>
      </a:defRPr>
    </a:lvl4pPr>
    <a:lvl5pPr marL="0" marR="0" indent="914400" algn="ctr"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B5854"/>
        </a:solidFill>
        <a:effectLst/>
        <a:uFillTx/>
        <a:latin typeface="Avenir Medium"/>
        <a:ea typeface="Avenir Medium"/>
        <a:cs typeface="Avenir Medium"/>
        <a:sym typeface="Avenir Medium"/>
      </a:defRPr>
    </a:lvl5pPr>
    <a:lvl6pPr marL="0" marR="0" indent="1143000" algn="ctr"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B5854"/>
        </a:solidFill>
        <a:effectLst/>
        <a:uFillTx/>
        <a:latin typeface="Avenir Medium"/>
        <a:ea typeface="Avenir Medium"/>
        <a:cs typeface="Avenir Medium"/>
        <a:sym typeface="Avenir Medium"/>
      </a:defRPr>
    </a:lvl6pPr>
    <a:lvl7pPr marL="0" marR="0" indent="1371600" algn="ctr"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B5854"/>
        </a:solidFill>
        <a:effectLst/>
        <a:uFillTx/>
        <a:latin typeface="Avenir Medium"/>
        <a:ea typeface="Avenir Medium"/>
        <a:cs typeface="Avenir Medium"/>
        <a:sym typeface="Avenir Medium"/>
      </a:defRPr>
    </a:lvl7pPr>
    <a:lvl8pPr marL="0" marR="0" indent="1600200" algn="ctr"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B5854"/>
        </a:solidFill>
        <a:effectLst/>
        <a:uFillTx/>
        <a:latin typeface="Avenir Medium"/>
        <a:ea typeface="Avenir Medium"/>
        <a:cs typeface="Avenir Medium"/>
        <a:sym typeface="Avenir Medium"/>
      </a:defRPr>
    </a:lvl8pPr>
    <a:lvl9pPr marL="0" marR="0" indent="1828800" algn="ctr"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B5854"/>
        </a:solidFill>
        <a:effectLst/>
        <a:uFillTx/>
        <a:latin typeface="Avenir Medium"/>
        <a:ea typeface="Avenir Medium"/>
        <a:cs typeface="Avenir Medium"/>
        <a:sym typeface="Avenir Medium"/>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venir Next Medium"/>
          <a:ea typeface="Avenir Next Medium"/>
          <a:cs typeface="Avenir Next Medium"/>
        </a:font>
        <a:srgbClr val="5B5854"/>
      </a:tcTxStyle>
      <a:tcStyle>
        <a:tcBdr>
          <a:left>
            <a:ln w="25400" cap="flat">
              <a:solidFill>
                <a:srgbClr val="5B5854"/>
              </a:solidFill>
              <a:custDash>
                <a:ds d="200000" sp="200000"/>
              </a:custDash>
              <a:miter lim="400000"/>
            </a:ln>
          </a:left>
          <a:right>
            <a:ln w="25400" cap="flat">
              <a:solidFill>
                <a:srgbClr val="5B5854"/>
              </a:solidFill>
              <a:custDash>
                <a:ds d="200000" sp="200000"/>
              </a:custDash>
              <a:miter lim="400000"/>
            </a:ln>
          </a:right>
          <a:top>
            <a:ln w="12700" cap="flat">
              <a:solidFill>
                <a:srgbClr val="5B5854"/>
              </a:solidFill>
              <a:prstDash val="solid"/>
              <a:miter lim="400000"/>
            </a:ln>
          </a:top>
          <a:bottom>
            <a:ln w="12700" cap="flat">
              <a:solidFill>
                <a:srgbClr val="5B5854"/>
              </a:solidFill>
              <a:prstDash val="solid"/>
              <a:miter lim="400000"/>
            </a:ln>
          </a:bottom>
          <a:insideH>
            <a:ln w="12700" cap="flat">
              <a:solidFill>
                <a:srgbClr val="5B5854"/>
              </a:solidFill>
              <a:prstDash val="solid"/>
              <a:miter lim="400000"/>
            </a:ln>
          </a:insideH>
          <a:insideV>
            <a:ln w="25400" cap="flat">
              <a:solidFill>
                <a:srgbClr val="5B5854"/>
              </a:solidFill>
              <a:custDash>
                <a:ds d="200000" sp="200000"/>
              </a:custDash>
              <a:miter lim="400000"/>
            </a:ln>
          </a:insideV>
        </a:tcBdr>
        <a:fill>
          <a:noFill/>
        </a:fill>
      </a:tcStyle>
    </a:wholeTbl>
    <a:band2H>
      <a:tcTxStyle/>
      <a:tcStyle>
        <a:tcBdr/>
        <a:fill>
          <a:solidFill>
            <a:schemeClr val="accent2">
              <a:hueOff val="-1122706"/>
              <a:satOff val="6504"/>
              <a:lumOff val="15871"/>
              <a:alpha val="17000"/>
            </a:schemeClr>
          </a:solidFill>
        </a:fill>
      </a:tcStyle>
    </a:band2H>
    <a:firstCol>
      <a:tcTxStyle b="on" i="off">
        <a:font>
          <a:latin typeface="Avenir Next Demi Bold"/>
          <a:ea typeface="Avenir Next Demi Bold"/>
          <a:cs typeface="Avenir Next Demi Bold"/>
        </a:font>
        <a:srgbClr val="5B5854"/>
      </a:tcTxStyle>
      <a:tcStyle>
        <a:tcBdr>
          <a:left>
            <a:ln w="12700" cap="flat">
              <a:noFill/>
              <a:miter lim="400000"/>
            </a:ln>
          </a:left>
          <a:right>
            <a:ln w="38100" cap="flat">
              <a:solidFill>
                <a:srgbClr val="5B5854"/>
              </a:solidFill>
              <a:prstDash val="solid"/>
              <a:miter lim="400000"/>
            </a:ln>
          </a:right>
          <a:top>
            <a:ln w="12700" cap="flat">
              <a:solidFill>
                <a:srgbClr val="5B5854"/>
              </a:solidFill>
              <a:prstDash val="solid"/>
              <a:miter lim="400000"/>
            </a:ln>
          </a:top>
          <a:bottom>
            <a:ln w="12700" cap="flat">
              <a:solidFill>
                <a:srgbClr val="5B5854"/>
              </a:solidFill>
              <a:prstDash val="solid"/>
              <a:miter lim="400000"/>
            </a:ln>
          </a:bottom>
          <a:insideH>
            <a:ln w="12700" cap="flat">
              <a:solidFill>
                <a:srgbClr val="5B5854"/>
              </a:solidFill>
              <a:prstDash val="solid"/>
              <a:miter lim="400000"/>
            </a:ln>
          </a:insideH>
          <a:insideV>
            <a:ln w="12700" cap="flat">
              <a:solidFill>
                <a:srgbClr val="5B5854"/>
              </a:solidFill>
              <a:prstDash val="solid"/>
              <a:miter lim="400000"/>
            </a:ln>
          </a:insideV>
        </a:tcBdr>
        <a:fill>
          <a:solidFill>
            <a:srgbClr val="809E35">
              <a:alpha val="10000"/>
            </a:srgbClr>
          </a:solidFill>
        </a:fill>
      </a:tcStyle>
    </a:firstCol>
    <a:lastRow>
      <a:tcTxStyle b="on" i="off">
        <a:font>
          <a:latin typeface="Avenir Next Demi Bold"/>
          <a:ea typeface="Avenir Next Demi Bold"/>
          <a:cs typeface="Avenir Next Demi Bold"/>
        </a:font>
        <a:srgbClr val="5B5854"/>
      </a:tcTxStyle>
      <a:tcStyle>
        <a:tcBdr>
          <a:left>
            <a:ln w="12700" cap="flat">
              <a:solidFill>
                <a:srgbClr val="5B5854"/>
              </a:solidFill>
              <a:prstDash val="solid"/>
              <a:miter lim="400000"/>
            </a:ln>
          </a:left>
          <a:right>
            <a:ln w="12700" cap="flat">
              <a:solidFill>
                <a:srgbClr val="5B5854"/>
              </a:solidFill>
              <a:prstDash val="solid"/>
              <a:miter lim="400000"/>
            </a:ln>
          </a:right>
          <a:top>
            <a:ln w="38100" cap="flat">
              <a:solidFill>
                <a:srgbClr val="5B5854"/>
              </a:solidFill>
              <a:prstDash val="solid"/>
              <a:miter lim="400000"/>
            </a:ln>
          </a:top>
          <a:bottom>
            <a:ln w="12700" cap="flat">
              <a:noFill/>
              <a:miter lim="400000"/>
            </a:ln>
          </a:bottom>
          <a:insideH>
            <a:ln w="12700" cap="flat">
              <a:solidFill>
                <a:srgbClr val="5B5854"/>
              </a:solidFill>
              <a:prstDash val="solid"/>
              <a:miter lim="400000"/>
            </a:ln>
          </a:insideH>
          <a:insideV>
            <a:ln w="12700" cap="flat">
              <a:solidFill>
                <a:srgbClr val="5B5854"/>
              </a:solidFill>
              <a:prstDash val="solid"/>
              <a:miter lim="400000"/>
            </a:ln>
          </a:insideV>
        </a:tcBdr>
        <a:fill>
          <a:noFill/>
        </a:fill>
      </a:tcStyle>
    </a:lastRow>
    <a:firstRow>
      <a:tcTxStyle b="on" i="off">
        <a:font>
          <a:latin typeface="Avenir Next Demi Bold"/>
          <a:ea typeface="Avenir Next Demi Bold"/>
          <a:cs typeface="Avenir Next Demi Bold"/>
        </a:font>
        <a:srgbClr val="5B5854"/>
      </a:tcTxStyle>
      <a:tcStyle>
        <a:tcBdr>
          <a:left>
            <a:ln w="12700" cap="flat">
              <a:solidFill>
                <a:srgbClr val="5B5854"/>
              </a:solidFill>
              <a:prstDash val="solid"/>
              <a:miter lim="400000"/>
            </a:ln>
          </a:left>
          <a:right>
            <a:ln w="12700" cap="flat">
              <a:solidFill>
                <a:srgbClr val="5B5854"/>
              </a:solidFill>
              <a:prstDash val="solid"/>
              <a:miter lim="400000"/>
            </a:ln>
          </a:right>
          <a:top>
            <a:ln w="12700" cap="flat">
              <a:noFill/>
              <a:miter lim="400000"/>
            </a:ln>
          </a:top>
          <a:bottom>
            <a:ln w="38100" cap="flat">
              <a:solidFill>
                <a:srgbClr val="5B5854"/>
              </a:solidFill>
              <a:prstDash val="solid"/>
              <a:miter lim="400000"/>
            </a:ln>
          </a:bottom>
          <a:insideH>
            <a:ln w="12700" cap="flat">
              <a:solidFill>
                <a:srgbClr val="5B5854"/>
              </a:solidFill>
              <a:prstDash val="solid"/>
              <a:miter lim="400000"/>
            </a:ln>
          </a:insideH>
          <a:insideV>
            <a:ln w="12700" cap="flat">
              <a:solidFill>
                <a:srgbClr val="5B5854"/>
              </a:solidFill>
              <a:prstDash val="solid"/>
              <a:miter lim="400000"/>
            </a:ln>
          </a:insideV>
        </a:tcBdr>
        <a:fill>
          <a:solidFill>
            <a:srgbClr val="619E5C">
              <a:alpha val="15000"/>
            </a:srgbClr>
          </a:solidFill>
        </a:fill>
      </a:tcStyle>
    </a:firstRow>
  </a:tblStyle>
  <a:tblStyle styleId="{C7B018BB-80A7-4F77-B60F-C8B233D01FF8}" styleName="">
    <a:tblBg/>
    <a:wholeTbl>
      <a:tcTxStyle b="off" i="off">
        <a:font>
          <a:latin typeface="Avenir Next Medium"/>
          <a:ea typeface="Avenir Next Medium"/>
          <a:cs typeface="Avenir Next Medium"/>
        </a:font>
        <a:srgbClr val="5B5854"/>
      </a:tcTxStyle>
      <a:tcStyle>
        <a:tcBdr>
          <a:left>
            <a:ln w="12700" cap="flat">
              <a:solidFill>
                <a:srgbClr val="BDBBB3"/>
              </a:solidFill>
              <a:prstDash val="solid"/>
              <a:miter lim="400000"/>
            </a:ln>
          </a:left>
          <a:right>
            <a:ln w="12700" cap="flat">
              <a:solidFill>
                <a:srgbClr val="BDBBB3"/>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solidFill>
                <a:srgbClr val="BDBBB3"/>
              </a:solidFill>
              <a:prstDash val="solid"/>
              <a:miter lim="400000"/>
            </a:ln>
          </a:insideV>
        </a:tcBdr>
        <a:fill>
          <a:solidFill>
            <a:srgbClr val="E7E3D2"/>
          </a:solidFill>
        </a:fill>
      </a:tcStyle>
    </a:wholeTbl>
    <a:band2H>
      <a:tcTxStyle/>
      <a:tcStyle>
        <a:tcBdr/>
        <a:fill>
          <a:solidFill>
            <a:srgbClr val="F6F2E5"/>
          </a:solidFill>
        </a:fill>
      </a:tcStyle>
    </a:band2H>
    <a:firstCol>
      <a:tcTxStyle b="on" i="off">
        <a:font>
          <a:latin typeface="Avenir Next Demi Bold"/>
          <a:ea typeface="Avenir Next Demi Bold"/>
          <a:cs typeface="Avenir Next Demi Bold"/>
        </a:font>
        <a:srgbClr val="5B5854"/>
      </a:tcTxStyle>
      <a:tcStyle>
        <a:tcBdr>
          <a:left>
            <a:ln w="12700" cap="flat">
              <a:noFill/>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solidFill>
                <a:srgbClr val="A5A59F"/>
              </a:solidFill>
              <a:prstDash val="solid"/>
              <a:miter lim="400000"/>
            </a:ln>
          </a:insideV>
        </a:tcBdr>
        <a:fill>
          <a:solidFill>
            <a:srgbClr val="D3CDB7"/>
          </a:solidFill>
        </a:fill>
      </a:tcStyle>
    </a:firstCol>
    <a:lastRow>
      <a:tcTxStyle b="on" i="off">
        <a:font>
          <a:latin typeface="Avenir Next Demi Bold"/>
          <a:ea typeface="Avenir Next Demi Bold"/>
          <a:cs typeface="Avenir Next Demi Bold"/>
        </a:font>
        <a:srgbClr val="5B5854"/>
      </a:tcTxStyle>
      <a:tcStyle>
        <a:tcBdr>
          <a:left>
            <a:ln w="12700" cap="flat">
              <a:solidFill>
                <a:srgbClr val="A5A59F"/>
              </a:solidFill>
              <a:prstDash val="solid"/>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noFill/>
              <a:miter lim="400000"/>
            </a:ln>
          </a:bottom>
          <a:insideH>
            <a:ln w="12700" cap="flat">
              <a:solidFill>
                <a:srgbClr val="A5A59F"/>
              </a:solidFill>
              <a:prstDash val="solid"/>
              <a:miter lim="400000"/>
            </a:ln>
          </a:insideH>
          <a:insideV>
            <a:ln w="12700" cap="flat">
              <a:solidFill>
                <a:srgbClr val="A5A59F"/>
              </a:solidFill>
              <a:prstDash val="solid"/>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solidFill>
                <a:srgbClr val="8E755A"/>
              </a:solidFill>
              <a:prstDash val="solid"/>
              <a:miter lim="400000"/>
            </a:ln>
          </a:left>
          <a:right>
            <a:ln w="12700" cap="flat">
              <a:solidFill>
                <a:srgbClr val="8E755A"/>
              </a:solidFill>
              <a:prstDash val="solid"/>
              <a:miter lim="400000"/>
            </a:ln>
          </a:right>
          <a:top>
            <a:ln w="12700" cap="flat">
              <a:noFill/>
              <a:miter lim="400000"/>
            </a:ln>
          </a:top>
          <a:bottom>
            <a:ln w="12700" cap="flat">
              <a:solidFill>
                <a:srgbClr val="A5A59F"/>
              </a:solidFill>
              <a:prstDash val="solid"/>
              <a:miter lim="400000"/>
            </a:ln>
          </a:bottom>
          <a:insideH>
            <a:ln w="12700" cap="flat">
              <a:solidFill>
                <a:srgbClr val="8E755A"/>
              </a:solidFill>
              <a:prstDash val="solid"/>
              <a:miter lim="400000"/>
            </a:ln>
          </a:insideH>
          <a:insideV>
            <a:ln w="12700" cap="flat">
              <a:solidFill>
                <a:srgbClr val="8E755A"/>
              </a:solidFill>
              <a:prstDash val="solid"/>
              <a:miter lim="400000"/>
            </a:ln>
          </a:insideV>
        </a:tcBdr>
        <a:fill>
          <a:noFill/>
        </a:fill>
      </a:tcStyle>
    </a:firstRow>
  </a:tblStyle>
  <a:tblStyle styleId="{EEE7283C-3CF3-47DC-8721-378D4A62B228}" styleName="">
    <a:tblBg/>
    <a:wholeTbl>
      <a:tcTxStyle b="off" i="off">
        <a:font>
          <a:latin typeface="Avenir Next Medium"/>
          <a:ea typeface="Avenir Next Medium"/>
          <a:cs typeface="Avenir Next Medium"/>
        </a:font>
        <a:srgbClr val="5B5854"/>
      </a:tcTxStyle>
      <a:tcStyle>
        <a:tcBdr>
          <a:left>
            <a:ln w="12700" cap="flat">
              <a:noFill/>
              <a:miter lim="400000"/>
            </a:ln>
          </a:left>
          <a:right>
            <a:ln w="12700" cap="flat">
              <a:noFill/>
              <a:miter lim="400000"/>
            </a:ln>
          </a:right>
          <a:top>
            <a:ln w="12700" cap="flat">
              <a:solidFill>
                <a:srgbClr val="BDBBB3"/>
              </a:solidFill>
              <a:prstDash val="solid"/>
              <a:miter lim="400000"/>
            </a:ln>
          </a:top>
          <a:bottom>
            <a:ln w="12700" cap="flat">
              <a:solidFill>
                <a:srgbClr val="BDBBB3"/>
              </a:solidFill>
              <a:prstDash val="solid"/>
              <a:miter lim="400000"/>
            </a:ln>
          </a:bottom>
          <a:insideH>
            <a:ln w="12700" cap="flat">
              <a:solidFill>
                <a:srgbClr val="BDBBB3"/>
              </a:solidFill>
              <a:prstDash val="solid"/>
              <a:miter lim="400000"/>
            </a:ln>
          </a:insideH>
          <a:insideV>
            <a:ln w="12700" cap="flat">
              <a:noFill/>
              <a:miter lim="400000"/>
            </a:ln>
          </a:insideV>
        </a:tcBdr>
        <a:fill>
          <a:solidFill>
            <a:srgbClr val="E6E3DA"/>
          </a:solidFill>
        </a:fill>
      </a:tcStyle>
    </a:wholeTbl>
    <a:band2H>
      <a:tcTxStyle/>
      <a:tcStyle>
        <a:tcBdr/>
        <a:fill>
          <a:solidFill>
            <a:srgbClr val="F9F5E8"/>
          </a:solidFill>
        </a:fill>
      </a:tcStyle>
    </a:band2H>
    <a:firstCol>
      <a:tcTxStyle b="on" i="off">
        <a:font>
          <a:latin typeface="Avenir Next Demi Bold"/>
          <a:ea typeface="Avenir Next Demi Bold"/>
          <a:cs typeface="Avenir Next Demi Bold"/>
        </a:font>
        <a:srgbClr val="5B5854"/>
      </a:tcTxStyle>
      <a:tcStyle>
        <a:tcBdr>
          <a:left>
            <a:ln w="12700" cap="flat">
              <a:solidFill>
                <a:srgbClr val="A5A59F"/>
              </a:solidFill>
              <a:prstDash val="solid"/>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noFill/>
              <a:miter lim="400000"/>
            </a:ln>
          </a:insideV>
        </a:tcBdr>
        <a:fill>
          <a:solidFill>
            <a:srgbClr val="D6D5D0"/>
          </a:solid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BDBBB3"/>
              </a:solidFill>
              <a:prstDash val="solid"/>
              <a:miter lim="400000"/>
            </a:ln>
          </a:top>
          <a:bottom>
            <a:ln w="12700" cap="flat">
              <a:solidFill>
                <a:srgbClr val="A5A59F"/>
              </a:solidFill>
              <a:prstDash val="solid"/>
              <a:miter lim="400000"/>
            </a:ln>
          </a:bottom>
          <a:insideH>
            <a:ln w="12700" cap="flat">
              <a:solidFill>
                <a:srgbClr val="4D6166"/>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A5A59F"/>
              </a:solidFill>
              <a:prstDash val="solid"/>
              <a:miter lim="400000"/>
            </a:ln>
          </a:top>
          <a:bottom>
            <a:ln w="12700" cap="flat">
              <a:solidFill>
                <a:srgbClr val="BDBBB3"/>
              </a:solidFill>
              <a:prstDash val="solid"/>
              <a:miter lim="400000"/>
            </a:ln>
          </a:bottom>
          <a:insideH>
            <a:ln w="12700" cap="flat">
              <a:solidFill>
                <a:srgbClr val="657477"/>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
          <a:latin typeface="Avenir Next Medium"/>
          <a:ea typeface="Avenir Next Medium"/>
          <a:cs typeface="Avenir Next Medium"/>
        </a:font>
        <a:srgbClr val="5B5854"/>
      </a:tcTxStyle>
      <a:tcStyle>
        <a:tcBdr>
          <a:left>
            <a:ln w="12700" cap="flat">
              <a:noFill/>
              <a:miter lim="400000"/>
            </a:ln>
          </a:left>
          <a:right>
            <a:ln w="12700" cap="flat">
              <a:noFill/>
              <a:miter lim="400000"/>
            </a:ln>
          </a:right>
          <a:top>
            <a:ln w="12700" cap="flat">
              <a:solidFill>
                <a:srgbClr val="AAA6A6"/>
              </a:solidFill>
              <a:custDash>
                <a:ds d="200000" sp="200000"/>
              </a:custDash>
              <a:miter lim="400000"/>
            </a:ln>
          </a:top>
          <a:bottom>
            <a:ln w="12700" cap="flat">
              <a:solidFill>
                <a:srgbClr val="AAA6A6"/>
              </a:solidFill>
              <a:custDash>
                <a:ds d="200000" sp="200000"/>
              </a:custDash>
              <a:miter lim="400000"/>
            </a:ln>
          </a:bottom>
          <a:insideH>
            <a:ln w="12700" cap="flat">
              <a:solidFill>
                <a:srgbClr val="AAA6A6"/>
              </a:solidFill>
              <a:custDash>
                <a:ds d="200000" sp="200000"/>
              </a:custDash>
              <a:miter lim="400000"/>
            </a:ln>
          </a:insideH>
          <a:insideV>
            <a:ln w="12700" cap="flat">
              <a:noFill/>
              <a:miter lim="400000"/>
            </a:ln>
          </a:insideV>
        </a:tcBdr>
        <a:fill>
          <a:solidFill>
            <a:srgbClr val="EFECE2"/>
          </a:solidFill>
        </a:fill>
      </a:tcStyle>
    </a:wholeTbl>
    <a:band2H>
      <a:tcTxStyle/>
      <a:tcStyle>
        <a:tcBdr/>
        <a:fill>
          <a:solidFill>
            <a:srgbClr val="FFFBF1"/>
          </a:solidFill>
        </a:fill>
      </a:tcStyle>
    </a:band2H>
    <a:firstCol>
      <a:tcTxStyle b="on" i="off">
        <a:font>
          <a:latin typeface="Avenir Next Demi Bold"/>
          <a:ea typeface="Avenir Next Demi Bold"/>
          <a:cs typeface="Avenir Next Demi Bold"/>
        </a:font>
        <a:srgbClr val="5B5854"/>
      </a:tcTxStyle>
      <a:tcStyle>
        <a:tcBdr>
          <a:left>
            <a:ln w="12700" cap="flat">
              <a:solidFill>
                <a:srgbClr val="000000"/>
              </a:solidFill>
              <a:prstDash val="solid"/>
              <a:miter lim="400000"/>
            </a:ln>
          </a:left>
          <a:right>
            <a:ln w="12700" cap="flat">
              <a:solidFill>
                <a:srgbClr val="A29A85"/>
              </a:solidFill>
              <a:prstDash val="solid"/>
              <a:miter lim="400000"/>
            </a:ln>
          </a:right>
          <a:top>
            <a:ln w="12700" cap="flat">
              <a:solidFill>
                <a:srgbClr val="AAA6A6"/>
              </a:solidFill>
              <a:custDash>
                <a:ds d="200000" sp="200000"/>
              </a:custDash>
              <a:miter lim="400000"/>
            </a:ln>
          </a:top>
          <a:bottom>
            <a:ln w="12700" cap="flat">
              <a:solidFill>
                <a:srgbClr val="AAA6A6"/>
              </a:solidFill>
              <a:custDash>
                <a:ds d="200000" sp="200000"/>
              </a:custDash>
              <a:miter lim="400000"/>
            </a:ln>
          </a:bottom>
          <a:insideH>
            <a:ln w="12700" cap="flat">
              <a:solidFill>
                <a:srgbClr val="AAA6A6"/>
              </a:solidFill>
              <a:custDash>
                <a:ds d="200000" sp="200000"/>
              </a:custDash>
              <a:miter lim="400000"/>
            </a:ln>
          </a:insideH>
          <a:insideV>
            <a:ln w="12700" cap="flat">
              <a:noFill/>
              <a:miter lim="400000"/>
            </a:ln>
          </a:insideV>
        </a:tcBdr>
        <a:fill>
          <a:solidFill>
            <a:srgbClr val="E8E4D8"/>
          </a:solid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A29A85"/>
              </a:solidFill>
              <a:prstDash val="solid"/>
              <a:miter lim="400000"/>
            </a:ln>
          </a:top>
          <a:bottom>
            <a:ln w="12700" cap="flat">
              <a:solidFill>
                <a:srgbClr val="000000"/>
              </a:solidFill>
              <a:prstDash val="solid"/>
              <a:miter lim="400000"/>
            </a:ln>
          </a:bottom>
          <a:insideH>
            <a:ln w="12700" cap="flat">
              <a:solidFill>
                <a:srgbClr val="A29A85"/>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solidFill>
                <a:srgbClr val="A29A85"/>
              </a:solidFill>
              <a:prstDash val="solid"/>
              <a:miter lim="400000"/>
            </a:ln>
          </a:bottom>
          <a:insideH>
            <a:ln w="12700" cap="flat">
              <a:solidFill>
                <a:srgbClr val="A29A85"/>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
          <a:latin typeface="Avenir Next Medium"/>
          <a:ea typeface="Avenir Next Medium"/>
          <a:cs typeface="Avenir Next Medium"/>
        </a:font>
        <a:srgbClr val="5B5854"/>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D6D2C0">
              <a:alpha val="50000"/>
            </a:srgbClr>
          </a:solidFill>
        </a:fill>
      </a:tcStyle>
    </a:wholeTbl>
    <a:band2H>
      <a:tcTxStyle/>
      <a:tcStyle>
        <a:tcBdr/>
        <a:fill>
          <a:solidFill>
            <a:srgbClr val="E9E7DC"/>
          </a:solidFill>
        </a:fill>
      </a:tcStyle>
    </a:band2H>
    <a:firstCol>
      <a:tcTxStyle b="on" i="off">
        <a:font>
          <a:latin typeface="Avenir Next Demi Bold"/>
          <a:ea typeface="Avenir Next Demi Bold"/>
          <a:cs typeface="Avenir Next Demi Bold"/>
        </a:font>
        <a:srgbClr val="5B5854"/>
      </a:tcTxStyle>
      <a:tcStyle>
        <a:tcBdr>
          <a:left>
            <a:ln w="12700" cap="flat">
              <a:solidFill>
                <a:srgbClr val="FFFFFF"/>
              </a:solidFill>
              <a:prstDash val="solid"/>
              <a:miter lim="400000"/>
            </a:ln>
          </a:left>
          <a:right>
            <a:ln w="254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C5BEAA"/>
          </a:solidFill>
        </a:fill>
      </a:tcStyle>
    </a:firstCol>
    <a:lastRow>
      <a:tcTxStyle b="on" i="off">
        <a:font>
          <a:latin typeface="Avenir Next Demi Bold"/>
          <a:ea typeface="Avenir Next Demi Bold"/>
          <a:cs typeface="Avenir Next Demi Bold"/>
        </a:font>
        <a:srgbClr val="5B5854"/>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D6D2C0">
              <a:alpha val="25000"/>
            </a:srgbClr>
          </a:solid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254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928C7D"/>
          </a:solidFill>
        </a:fill>
      </a:tcStyle>
    </a:firstRow>
  </a:tblStyle>
  <a:tblStyle styleId="{2708684C-4D16-4618-839F-0558EEFCDFE6}" styleName="">
    <a:tblBg/>
    <a:wholeTbl>
      <a:tcTxStyle b="off" i="off">
        <a:font>
          <a:latin typeface="Avenir Next Medium"/>
          <a:ea typeface="Avenir Next Medium"/>
          <a:cs typeface="Avenir Next Medium"/>
        </a:font>
        <a:srgbClr val="5B5854"/>
      </a:tcTxStyle>
      <a:tcStyle>
        <a:tcBdr>
          <a:left>
            <a:ln w="38100" cap="flat">
              <a:solidFill>
                <a:schemeClr val="accent2">
                  <a:hueOff val="-1122706"/>
                  <a:satOff val="6504"/>
                  <a:lumOff val="15871"/>
                  <a:alpha val="64999"/>
                </a:schemeClr>
              </a:solidFill>
              <a:prstDash val="solid"/>
              <a:miter lim="400000"/>
            </a:ln>
          </a:left>
          <a:right>
            <a:ln w="38100" cap="flat">
              <a:solidFill>
                <a:schemeClr val="accent2">
                  <a:hueOff val="-1122706"/>
                  <a:satOff val="6504"/>
                  <a:lumOff val="15871"/>
                  <a:alpha val="64999"/>
                </a:schemeClr>
              </a:solidFill>
              <a:prstDash val="solid"/>
              <a:miter lim="400000"/>
            </a:ln>
          </a:right>
          <a:top>
            <a:ln w="38100" cap="flat">
              <a:solidFill>
                <a:schemeClr val="accent2">
                  <a:hueOff val="-1122706"/>
                  <a:satOff val="6504"/>
                  <a:lumOff val="15871"/>
                  <a:alpha val="64999"/>
                </a:schemeClr>
              </a:solidFill>
              <a:prstDash val="solid"/>
              <a:miter lim="400000"/>
            </a:ln>
          </a:top>
          <a:bottom>
            <a:ln w="38100" cap="flat">
              <a:solidFill>
                <a:schemeClr val="accent2">
                  <a:hueOff val="-1122706"/>
                  <a:satOff val="6504"/>
                  <a:lumOff val="15871"/>
                  <a:alpha val="64999"/>
                </a:schemeClr>
              </a:solidFill>
              <a:prstDash val="solid"/>
              <a:miter lim="400000"/>
            </a:ln>
          </a:bottom>
          <a:insideH>
            <a:ln w="38100" cap="flat">
              <a:solidFill>
                <a:schemeClr val="accent2">
                  <a:hueOff val="-1122706"/>
                  <a:satOff val="6504"/>
                  <a:lumOff val="15871"/>
                  <a:alpha val="64999"/>
                </a:schemeClr>
              </a:solidFill>
              <a:prstDash val="solid"/>
              <a:miter lim="400000"/>
            </a:ln>
          </a:insideH>
          <a:insideV>
            <a:ln w="38100" cap="flat">
              <a:solidFill>
                <a:schemeClr val="accent2">
                  <a:hueOff val="-1122706"/>
                  <a:satOff val="6504"/>
                  <a:lumOff val="15871"/>
                  <a:alpha val="64999"/>
                </a:schemeClr>
              </a:solidFill>
              <a:prstDash val="solid"/>
              <a:miter lim="400000"/>
            </a:ln>
          </a:insideV>
        </a:tcBdr>
        <a:fill>
          <a:noFill/>
        </a:fill>
      </a:tcStyle>
    </a:wholeTbl>
    <a:band2H>
      <a:tcTxStyle/>
      <a:tcStyle>
        <a:tcBdr/>
        <a:fill>
          <a:solidFill>
            <a:schemeClr val="accent2">
              <a:hueOff val="-1122706"/>
              <a:satOff val="6504"/>
              <a:lumOff val="15871"/>
              <a:alpha val="12000"/>
            </a:schemeClr>
          </a:solidFill>
        </a:fill>
      </a:tcStyle>
    </a:band2H>
    <a:firstCol>
      <a:tcTxStyle b="on" i="off">
        <a:font>
          <a:latin typeface="Avenir Next Demi Bold"/>
          <a:ea typeface="Avenir Next Demi Bold"/>
          <a:cs typeface="Avenir Next Demi Bold"/>
        </a:font>
        <a:srgbClr val="5B5854"/>
      </a:tcTxStyle>
      <a:tcStyle>
        <a:tcBdr>
          <a:left>
            <a:ln w="12700" cap="flat">
              <a:noFill/>
              <a:miter lim="400000"/>
            </a:ln>
          </a:left>
          <a:right>
            <a:ln w="50800" cap="flat">
              <a:solidFill>
                <a:schemeClr val="accent5">
                  <a:alpha val="75000"/>
                </a:schemeClr>
              </a:solidFill>
              <a:prstDash val="solid"/>
              <a:miter lim="400000"/>
            </a:ln>
          </a:right>
          <a:top>
            <a:ln w="38100" cap="flat">
              <a:solidFill>
                <a:schemeClr val="accent2">
                  <a:hueOff val="-1122706"/>
                  <a:satOff val="6504"/>
                  <a:lumOff val="15871"/>
                  <a:alpha val="64999"/>
                </a:schemeClr>
              </a:solidFill>
              <a:prstDash val="solid"/>
              <a:miter lim="400000"/>
            </a:ln>
          </a:top>
          <a:bottom>
            <a:ln w="38100" cap="flat">
              <a:solidFill>
                <a:schemeClr val="accent2">
                  <a:hueOff val="-1122706"/>
                  <a:satOff val="6504"/>
                  <a:lumOff val="15871"/>
                  <a:alpha val="64999"/>
                </a:schemeClr>
              </a:solidFill>
              <a:prstDash val="solid"/>
              <a:miter lim="400000"/>
            </a:ln>
          </a:bottom>
          <a:insideH>
            <a:ln w="38100" cap="flat">
              <a:solidFill>
                <a:schemeClr val="accent2">
                  <a:hueOff val="-1122706"/>
                  <a:satOff val="6504"/>
                  <a:lumOff val="15871"/>
                  <a:alpha val="64999"/>
                </a:schemeClr>
              </a:solidFill>
              <a:prstDash val="solid"/>
              <a:miter lim="400000"/>
            </a:ln>
          </a:insideH>
          <a:insideV>
            <a:ln w="38100" cap="flat">
              <a:solidFill>
                <a:schemeClr val="accent2">
                  <a:hueOff val="-1122706"/>
                  <a:satOff val="6504"/>
                  <a:lumOff val="15871"/>
                  <a:alpha val="64999"/>
                </a:schemeClr>
              </a:solidFill>
              <a:prstDash val="solid"/>
              <a:miter lim="400000"/>
            </a:ln>
          </a:insideV>
        </a:tcBdr>
        <a:fill>
          <a:noFill/>
        </a:fill>
      </a:tcStyle>
    </a:firstCol>
    <a:lastRow>
      <a:tcTxStyle b="on" i="off">
        <a:font>
          <a:latin typeface="Avenir Next Demi Bold"/>
          <a:ea typeface="Avenir Next Demi Bold"/>
          <a:cs typeface="Avenir Next Demi Bold"/>
        </a:font>
        <a:srgbClr val="5B5854"/>
      </a:tcTxStyle>
      <a:tcStyle>
        <a:tcBdr>
          <a:left>
            <a:ln w="38100" cap="flat">
              <a:solidFill>
                <a:schemeClr val="accent2">
                  <a:hueOff val="-1122706"/>
                  <a:satOff val="6504"/>
                  <a:lumOff val="15871"/>
                  <a:alpha val="64999"/>
                </a:schemeClr>
              </a:solidFill>
              <a:prstDash val="solid"/>
              <a:miter lim="400000"/>
            </a:ln>
          </a:left>
          <a:right>
            <a:ln w="38100" cap="flat">
              <a:solidFill>
                <a:schemeClr val="accent2">
                  <a:hueOff val="-1122706"/>
                  <a:satOff val="6504"/>
                  <a:lumOff val="15871"/>
                  <a:alpha val="64999"/>
                </a:schemeClr>
              </a:solidFill>
              <a:prstDash val="solid"/>
              <a:miter lim="400000"/>
            </a:ln>
          </a:right>
          <a:top>
            <a:ln w="50800" cap="flat">
              <a:solidFill>
                <a:schemeClr val="accent5">
                  <a:alpha val="75000"/>
                </a:schemeClr>
              </a:solidFill>
              <a:prstDash val="solid"/>
              <a:miter lim="400000"/>
            </a:ln>
          </a:top>
          <a:bottom>
            <a:ln w="12700" cap="flat">
              <a:noFill/>
              <a:miter lim="400000"/>
            </a:ln>
          </a:bottom>
          <a:insideH>
            <a:ln w="38100" cap="flat">
              <a:solidFill>
                <a:schemeClr val="accent2">
                  <a:hueOff val="-1122706"/>
                  <a:satOff val="6504"/>
                  <a:lumOff val="15871"/>
                  <a:alpha val="64999"/>
                </a:schemeClr>
              </a:solidFill>
              <a:prstDash val="solid"/>
              <a:miter lim="400000"/>
            </a:ln>
          </a:insideH>
          <a:insideV>
            <a:ln w="38100" cap="flat">
              <a:solidFill>
                <a:schemeClr val="accent2">
                  <a:hueOff val="-1122706"/>
                  <a:satOff val="6504"/>
                  <a:lumOff val="15871"/>
                  <a:alpha val="64999"/>
                </a:schemeClr>
              </a:solidFill>
              <a:prstDash val="solid"/>
              <a:miter lim="400000"/>
            </a:ln>
          </a:insideV>
        </a:tcBdr>
        <a:fill>
          <a:noFill/>
        </a:fill>
      </a:tcStyle>
    </a:lastRow>
    <a:firstRow>
      <a:tcTxStyle b="on" i="off">
        <a:font>
          <a:latin typeface="Avenir Next Demi Bold"/>
          <a:ea typeface="Avenir Next Demi Bold"/>
          <a:cs typeface="Avenir Next Demi Bold"/>
        </a:font>
        <a:srgbClr val="5B5854"/>
      </a:tcTxStyle>
      <a:tcStyle>
        <a:tcBdr>
          <a:left>
            <a:ln w="38100" cap="flat">
              <a:solidFill>
                <a:schemeClr val="accent2">
                  <a:hueOff val="-1122706"/>
                  <a:satOff val="6504"/>
                  <a:lumOff val="15871"/>
                  <a:alpha val="64999"/>
                </a:schemeClr>
              </a:solidFill>
              <a:prstDash val="solid"/>
              <a:miter lim="400000"/>
            </a:ln>
          </a:left>
          <a:right>
            <a:ln w="38100" cap="flat">
              <a:solidFill>
                <a:schemeClr val="accent2">
                  <a:hueOff val="-1122706"/>
                  <a:satOff val="6504"/>
                  <a:lumOff val="15871"/>
                  <a:alpha val="64999"/>
                </a:schemeClr>
              </a:solidFill>
              <a:prstDash val="solid"/>
              <a:miter lim="400000"/>
            </a:ln>
          </a:right>
          <a:top>
            <a:ln w="12700" cap="flat">
              <a:noFill/>
              <a:miter lim="400000"/>
            </a:ln>
          </a:top>
          <a:bottom>
            <a:ln w="50800" cap="flat">
              <a:solidFill>
                <a:schemeClr val="accent5">
                  <a:alpha val="75000"/>
                </a:schemeClr>
              </a:solidFill>
              <a:prstDash val="solid"/>
              <a:miter lim="400000"/>
            </a:ln>
          </a:bottom>
          <a:insideH>
            <a:ln w="38100" cap="flat">
              <a:solidFill>
                <a:schemeClr val="accent2">
                  <a:hueOff val="-1122706"/>
                  <a:satOff val="6504"/>
                  <a:lumOff val="15871"/>
                  <a:alpha val="64999"/>
                </a:schemeClr>
              </a:solidFill>
              <a:prstDash val="solid"/>
              <a:miter lim="400000"/>
            </a:ln>
          </a:insideH>
          <a:insideV>
            <a:ln w="38100" cap="flat">
              <a:solidFill>
                <a:schemeClr val="accent2">
                  <a:hueOff val="-1122706"/>
                  <a:satOff val="6504"/>
                  <a:lumOff val="15871"/>
                  <a:alpha val="64999"/>
                </a:schemeClr>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57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viewProps" Target="viewProps.xml"/><Relationship Id="rId21" Type="http://schemas.openxmlformats.org/officeDocument/2006/relationships/slide" Target="slides/slide9.xml"/><Relationship Id="rId34" Type="http://schemas.openxmlformats.org/officeDocument/2006/relationships/slide" Target="slides/slide22.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5" name="Shape 155"/>
          <p:cNvSpPr>
            <a:spLocks noGrp="1" noRot="1" noChangeAspect="1"/>
          </p:cNvSpPr>
          <p:nvPr>
            <p:ph type="sldImg"/>
          </p:nvPr>
        </p:nvSpPr>
        <p:spPr>
          <a:xfrm>
            <a:off x="1143000" y="685800"/>
            <a:ext cx="4572000" cy="3429000"/>
          </a:xfrm>
          <a:prstGeom prst="rect">
            <a:avLst/>
          </a:prstGeom>
        </p:spPr>
        <p:txBody>
          <a:bodyPr/>
          <a:lstStyle/>
          <a:p>
            <a:endParaRPr/>
          </a:p>
        </p:txBody>
      </p:sp>
      <p:sp>
        <p:nvSpPr>
          <p:cNvPr id="156" name="Shape 15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44055789"/>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Photo - Horizont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 name="Shape 20"/>
          <p:cNvSpPr>
            <a:spLocks noGrp="1"/>
          </p:cNvSpPr>
          <p:nvPr>
            <p:ph type="pic" idx="13"/>
          </p:nvPr>
        </p:nvSpPr>
        <p:spPr>
          <a:xfrm>
            <a:off x="533400" y="3479800"/>
            <a:ext cx="11938000" cy="5765800"/>
          </a:xfrm>
          <a:prstGeom prst="rect">
            <a:avLst/>
          </a:prstGeom>
          <a:effectLst>
            <a:outerShdw blurRad="190500" dist="8455" dir="5400000" rotWithShape="0">
              <a:srgbClr val="000000"/>
            </a:outerShdw>
          </a:effectLst>
        </p:spPr>
        <p:txBody>
          <a:bodyPr lIns="91439" tIns="45719" rIns="91439" bIns="45719">
            <a:noAutofit/>
          </a:bodyPr>
          <a:lstStyle/>
          <a:p>
            <a:endParaRPr/>
          </a:p>
        </p:txBody>
      </p:sp>
      <p:sp>
        <p:nvSpPr>
          <p:cNvPr id="21" name="Shape 21"/>
          <p:cNvSpPr>
            <a:spLocks noGrp="1"/>
          </p:cNvSpPr>
          <p:nvPr>
            <p:ph type="title"/>
          </p:nvPr>
        </p:nvSpPr>
        <p:spPr>
          <a:xfrm>
            <a:off x="673100" y="1168400"/>
            <a:ext cx="11658600" cy="1333500"/>
          </a:xfrm>
          <a:prstGeom prst="rect">
            <a:avLst/>
          </a:prstGeom>
        </p:spPr>
        <p:txBody>
          <a:bodyPr/>
          <a:lstStyle>
            <a:lvl1pPr>
              <a:lnSpc>
                <a:spcPct val="80000"/>
              </a:lnSpc>
              <a:defRPr sz="7400" spc="148">
                <a:solidFill>
                  <a:srgbClr val="FFFFFF"/>
                </a:solidFill>
              </a:defRPr>
            </a:lvl1pPr>
          </a:lstStyle>
          <a:p>
            <a:r>
              <a:t>Title Text</a:t>
            </a:r>
          </a:p>
        </p:txBody>
      </p:sp>
      <p:sp>
        <p:nvSpPr>
          <p:cNvPr id="22" name="Shape 22"/>
          <p:cNvSpPr>
            <a:spLocks noGrp="1"/>
          </p:cNvSpPr>
          <p:nvPr>
            <p:ph type="body" sz="quarter" idx="1"/>
          </p:nvPr>
        </p:nvSpPr>
        <p:spPr>
          <a:xfrm>
            <a:off x="673100" y="508000"/>
            <a:ext cx="11658600" cy="673100"/>
          </a:xfrm>
          <a:prstGeom prst="rect">
            <a:avLst/>
          </a:prstGeom>
        </p:spPr>
        <p:txBody>
          <a:bodyPr/>
          <a:lstStyle>
            <a:lvl1pPr marL="0" indent="0" algn="ctr">
              <a:spcBef>
                <a:spcPts val="0"/>
              </a:spcBef>
              <a:buClrTx/>
              <a:buSzTx/>
              <a:buNone/>
              <a:defRPr sz="4000" cap="all" spc="79">
                <a:solidFill>
                  <a:srgbClr val="FFFFFF"/>
                </a:solidFill>
                <a:latin typeface="+mn-lt"/>
                <a:ea typeface="+mn-ea"/>
                <a:cs typeface="+mn-cs"/>
                <a:sym typeface="Futura"/>
              </a:defRPr>
            </a:lvl1pPr>
            <a:lvl2pPr marL="0" indent="228600" algn="ctr">
              <a:spcBef>
                <a:spcPts val="0"/>
              </a:spcBef>
              <a:buClrTx/>
              <a:buSzTx/>
              <a:buNone/>
              <a:defRPr sz="4000" cap="all" spc="79">
                <a:solidFill>
                  <a:srgbClr val="FFFFFF"/>
                </a:solidFill>
                <a:latin typeface="+mn-lt"/>
                <a:ea typeface="+mn-ea"/>
                <a:cs typeface="+mn-cs"/>
                <a:sym typeface="Futura"/>
              </a:defRPr>
            </a:lvl2pPr>
            <a:lvl3pPr marL="0" indent="457200" algn="ctr">
              <a:spcBef>
                <a:spcPts val="0"/>
              </a:spcBef>
              <a:buClrTx/>
              <a:buSzTx/>
              <a:buNone/>
              <a:defRPr sz="4000" cap="all" spc="79">
                <a:solidFill>
                  <a:srgbClr val="FFFFFF"/>
                </a:solidFill>
                <a:latin typeface="+mn-lt"/>
                <a:ea typeface="+mn-ea"/>
                <a:cs typeface="+mn-cs"/>
                <a:sym typeface="Futura"/>
              </a:defRPr>
            </a:lvl3pPr>
            <a:lvl4pPr marL="0" indent="685800" algn="ctr">
              <a:spcBef>
                <a:spcPts val="0"/>
              </a:spcBef>
              <a:buClrTx/>
              <a:buSzTx/>
              <a:buNone/>
              <a:defRPr sz="4000" cap="all" spc="79">
                <a:solidFill>
                  <a:srgbClr val="FFFFFF"/>
                </a:solidFill>
                <a:latin typeface="+mn-lt"/>
                <a:ea typeface="+mn-ea"/>
                <a:cs typeface="+mn-cs"/>
                <a:sym typeface="Futura"/>
              </a:defRPr>
            </a:lvl4pPr>
            <a:lvl5pPr marL="0" indent="914400" algn="ctr">
              <a:spcBef>
                <a:spcPts val="0"/>
              </a:spcBef>
              <a:buClrTx/>
              <a:buSzTx/>
              <a:buNone/>
              <a:defRPr sz="4000" cap="all" spc="79">
                <a:solidFill>
                  <a:srgbClr val="FFFFFF"/>
                </a:solidFill>
                <a:latin typeface="+mn-lt"/>
                <a:ea typeface="+mn-ea"/>
                <a:cs typeface="+mn-cs"/>
                <a:sym typeface="Futura"/>
              </a:defRPr>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 3 up">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04" name="Shape 104"/>
          <p:cNvSpPr>
            <a:spLocks noGrp="1"/>
          </p:cNvSpPr>
          <p:nvPr>
            <p:ph type="pic" sz="quarter" idx="13"/>
          </p:nvPr>
        </p:nvSpPr>
        <p:spPr>
          <a:xfrm>
            <a:off x="6502400" y="4813300"/>
            <a:ext cx="5600700" cy="4051300"/>
          </a:xfrm>
          <a:prstGeom prst="rect">
            <a:avLst/>
          </a:prstGeom>
          <a:effectLst>
            <a:outerShdw blurRad="190500" dist="8455" dir="5400000" rotWithShape="0">
              <a:srgbClr val="000000"/>
            </a:outerShdw>
          </a:effectLst>
        </p:spPr>
        <p:txBody>
          <a:bodyPr lIns="91439" tIns="45719" rIns="91439" bIns="45719">
            <a:noAutofit/>
          </a:bodyPr>
          <a:lstStyle/>
          <a:p>
            <a:endParaRPr/>
          </a:p>
        </p:txBody>
      </p:sp>
      <p:sp>
        <p:nvSpPr>
          <p:cNvPr id="105" name="Shape 105"/>
          <p:cNvSpPr>
            <a:spLocks noGrp="1"/>
          </p:cNvSpPr>
          <p:nvPr>
            <p:ph type="pic" sz="quarter" idx="14"/>
          </p:nvPr>
        </p:nvSpPr>
        <p:spPr>
          <a:xfrm>
            <a:off x="6502400" y="1079500"/>
            <a:ext cx="5600700" cy="3429000"/>
          </a:xfrm>
          <a:prstGeom prst="rect">
            <a:avLst/>
          </a:prstGeom>
          <a:effectLst>
            <a:outerShdw blurRad="190500" dist="8455" dir="5400000" rotWithShape="0">
              <a:srgbClr val="000000"/>
            </a:outerShdw>
          </a:effectLst>
        </p:spPr>
        <p:txBody>
          <a:bodyPr lIns="91439" tIns="45719" rIns="91439" bIns="45719">
            <a:noAutofit/>
          </a:bodyPr>
          <a:lstStyle/>
          <a:p>
            <a:endParaRPr/>
          </a:p>
        </p:txBody>
      </p:sp>
      <p:sp>
        <p:nvSpPr>
          <p:cNvPr id="106" name="Shape 106"/>
          <p:cNvSpPr>
            <a:spLocks noGrp="1"/>
          </p:cNvSpPr>
          <p:nvPr>
            <p:ph type="pic" sz="half" idx="15"/>
          </p:nvPr>
        </p:nvSpPr>
        <p:spPr>
          <a:xfrm>
            <a:off x="897846" y="1079500"/>
            <a:ext cx="4978401" cy="7785100"/>
          </a:xfrm>
          <a:prstGeom prst="rect">
            <a:avLst/>
          </a:prstGeom>
          <a:effectLst>
            <a:outerShdw blurRad="190500" dist="8455" dir="5400000" rotWithShape="0">
              <a:srgbClr val="000000"/>
            </a:outerShdw>
          </a:effectLst>
        </p:spPr>
        <p:txBody>
          <a:bodyPr lIns="91439" tIns="45719" rIns="91439" bIns="45719">
            <a:noAutofit/>
          </a:bodyPr>
          <a:lstStyle/>
          <a:p>
            <a:endParaRPr/>
          </a:p>
        </p:txBody>
      </p:sp>
      <p:sp>
        <p:nvSpPr>
          <p:cNvPr id="107" name="Shape 107"/>
          <p:cNvSpPr>
            <a:spLocks noGrp="1"/>
          </p:cNvSpPr>
          <p:nvPr>
            <p:ph type="sldNum" sz="quarter" idx="2"/>
          </p:nvPr>
        </p:nvSpPr>
        <p:spPr>
          <a:xfrm>
            <a:off x="6338817" y="9232900"/>
            <a:ext cx="327168" cy="337605"/>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867747" y="4705537"/>
            <a:ext cx="9265920" cy="2088960"/>
          </a:xfrm>
        </p:spPr>
        <p:txBody>
          <a:bodyPr anchor="b"/>
          <a:lstStyle>
            <a:lvl1pPr algn="r">
              <a:defRPr sz="4267" b="0" cap="all"/>
            </a:lvl1pPr>
          </a:lstStyle>
          <a:p>
            <a:r>
              <a:rPr lang="en-GB"/>
              <a:t>Click to edit Master title style</a:t>
            </a:r>
            <a:endParaRPr lang="en-US" dirty="0"/>
          </a:p>
        </p:txBody>
      </p:sp>
      <p:sp>
        <p:nvSpPr>
          <p:cNvPr id="3" name="Text Placeholder 2"/>
          <p:cNvSpPr>
            <a:spLocks noGrp="1"/>
          </p:cNvSpPr>
          <p:nvPr>
            <p:ph type="body" idx="1"/>
          </p:nvPr>
        </p:nvSpPr>
        <p:spPr>
          <a:xfrm>
            <a:off x="1867746" y="6794497"/>
            <a:ext cx="9265921" cy="1223680"/>
          </a:xfrm>
        </p:spPr>
        <p:txBody>
          <a:bodyPr anchor="t">
            <a:normAutofit/>
          </a:bodyPr>
          <a:lstStyle>
            <a:lvl1pPr marL="0" indent="0" algn="r">
              <a:buNone/>
              <a:defRPr sz="2133">
                <a:gradFill flip="none" rotWithShape="1">
                  <a:gsLst>
                    <a:gs pos="0">
                      <a:schemeClr val="tx1"/>
                    </a:gs>
                    <a:gs pos="100000">
                      <a:schemeClr val="tx1">
                        <a:lumMod val="75000"/>
                      </a:schemeClr>
                    </a:gs>
                  </a:gsLst>
                  <a:lin ang="5400000" scaled="0"/>
                  <a:tileRect/>
                </a:gradFill>
              </a:defRPr>
            </a:lvl1pPr>
            <a:lvl2pPr marL="487695" indent="0">
              <a:buNone/>
              <a:defRPr sz="1920">
                <a:solidFill>
                  <a:schemeClr val="tx1">
                    <a:tint val="75000"/>
                  </a:schemeClr>
                </a:solidFill>
              </a:defRPr>
            </a:lvl2pPr>
            <a:lvl3pPr marL="975390" indent="0">
              <a:buNone/>
              <a:defRPr sz="1707">
                <a:solidFill>
                  <a:schemeClr val="tx1">
                    <a:tint val="75000"/>
                  </a:schemeClr>
                </a:solidFill>
              </a:defRPr>
            </a:lvl3pPr>
            <a:lvl4pPr marL="1463086" indent="0">
              <a:buNone/>
              <a:defRPr sz="1493">
                <a:solidFill>
                  <a:schemeClr val="tx1">
                    <a:tint val="75000"/>
                  </a:schemeClr>
                </a:solidFill>
              </a:defRPr>
            </a:lvl4pPr>
            <a:lvl5pPr marL="1950781" indent="0">
              <a:buNone/>
              <a:defRPr sz="1493">
                <a:solidFill>
                  <a:schemeClr val="tx1">
                    <a:tint val="75000"/>
                  </a:schemeClr>
                </a:solidFill>
              </a:defRPr>
            </a:lvl5pPr>
            <a:lvl6pPr marL="2438476" indent="0">
              <a:buNone/>
              <a:defRPr sz="1493">
                <a:solidFill>
                  <a:schemeClr val="tx1">
                    <a:tint val="75000"/>
                  </a:schemeClr>
                </a:solidFill>
              </a:defRPr>
            </a:lvl6pPr>
            <a:lvl7pPr marL="2926171" indent="0">
              <a:buNone/>
              <a:defRPr sz="1493">
                <a:solidFill>
                  <a:schemeClr val="tx1">
                    <a:tint val="75000"/>
                  </a:schemeClr>
                </a:solidFill>
              </a:defRPr>
            </a:lvl7pPr>
            <a:lvl8pPr marL="3413867" indent="0">
              <a:buNone/>
              <a:defRPr sz="1493">
                <a:solidFill>
                  <a:schemeClr val="tx1">
                    <a:tint val="75000"/>
                  </a:schemeClr>
                </a:solidFill>
              </a:defRPr>
            </a:lvl8pPr>
            <a:lvl9pPr marL="3901562" indent="0">
              <a:buNone/>
              <a:defRPr sz="1493">
                <a:solidFill>
                  <a:schemeClr val="tx1">
                    <a:tint val="75000"/>
                  </a:schemeClr>
                </a:solidFill>
              </a:defRPr>
            </a:lvl9pPr>
          </a:lstStyle>
          <a:p>
            <a:pPr lvl="0"/>
            <a:r>
              <a:rPr lang="en-GB"/>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lumMod val="75000"/>
                  </a:prstClr>
                </a:solidFill>
              </a:rPr>
              <a:pPr/>
              <a:t>3/7/2018</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lumMod val="75000"/>
                  </a:prstClr>
                </a:solidFill>
              </a:rPr>
              <a:pPr/>
              <a:t>‹#›</a:t>
            </a:fld>
            <a:endParaRPr lang="en-US" dirty="0">
              <a:solidFill>
                <a:prstClr val="white">
                  <a:lumMod val="75000"/>
                </a:prstClr>
              </a:solidFill>
            </a:endParaRPr>
          </a:p>
        </p:txBody>
      </p:sp>
    </p:spTree>
    <p:extLst>
      <p:ext uri="{BB962C8B-B14F-4D97-AF65-F5344CB8AC3E}">
        <p14:creationId xmlns:p14="http://schemas.microsoft.com/office/powerpoint/2010/main" val="281135118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217506" y="3793066"/>
            <a:ext cx="5201920" cy="4443308"/>
          </a:xfrm>
        </p:spPr>
        <p:txBody>
          <a:bodyPr>
            <a:normAutofit/>
          </a:bodyPr>
          <a:lstStyle>
            <a:lvl1pPr>
              <a:defRPr sz="1920"/>
            </a:lvl1pPr>
            <a:lvl2pPr>
              <a:defRPr sz="1707"/>
            </a:lvl2pPr>
            <a:lvl3pPr>
              <a:defRPr sz="1493"/>
            </a:lvl3pPr>
            <a:lvl4pPr>
              <a:defRPr sz="1280"/>
            </a:lvl4pPr>
            <a:lvl5pPr>
              <a:defRPr sz="1280"/>
            </a:lvl5pPr>
            <a:lvl6pPr>
              <a:defRPr sz="1280"/>
            </a:lvl6pPr>
            <a:lvl7pPr>
              <a:defRPr sz="1280"/>
            </a:lvl7pPr>
            <a:lvl8pPr>
              <a:defRPr sz="1280"/>
            </a:lvl8pPr>
            <a:lvl9pPr>
              <a:defRPr sz="1280"/>
            </a:lvl9pPr>
          </a:lstStyle>
          <a:p>
            <a:pPr lvl="0"/>
            <a:r>
              <a:rPr lang="en-GB"/>
              <a:t>Edit Master text styles</a:t>
            </a:r>
          </a:p>
          <a:p>
            <a:pPr lvl="1"/>
            <a:r>
              <a:rPr lang="en-GB"/>
              <a:t>Second level</a:t>
            </a:r>
          </a:p>
          <a:p>
            <a:pPr lvl="2"/>
            <a:r>
              <a:rPr lang="en-GB"/>
              <a:t>Third level</a:t>
            </a:r>
          </a:p>
          <a:p>
            <a:pPr lvl="3"/>
            <a:r>
              <a:rPr lang="en-GB"/>
              <a:t>Quarter level</a:t>
            </a:r>
          </a:p>
          <a:p>
            <a:pPr lvl="4"/>
            <a:r>
              <a:rPr lang="en-GB"/>
              <a:t>Fifth level</a:t>
            </a:r>
            <a:endParaRPr lang="en-US" dirty="0"/>
          </a:p>
        </p:txBody>
      </p:sp>
      <p:sp>
        <p:nvSpPr>
          <p:cNvPr id="4" name="Content Placeholder 3"/>
          <p:cNvSpPr>
            <a:spLocks noGrp="1"/>
          </p:cNvSpPr>
          <p:nvPr>
            <p:ph sz="half" idx="2"/>
          </p:nvPr>
        </p:nvSpPr>
        <p:spPr>
          <a:xfrm>
            <a:off x="6581986" y="3793067"/>
            <a:ext cx="5201920" cy="4443307"/>
          </a:xfrm>
        </p:spPr>
        <p:txBody>
          <a:bodyPr>
            <a:normAutofit/>
          </a:bodyPr>
          <a:lstStyle>
            <a:lvl1pPr>
              <a:defRPr sz="1920"/>
            </a:lvl1pPr>
            <a:lvl2pPr>
              <a:defRPr sz="1707"/>
            </a:lvl2pPr>
            <a:lvl3pPr>
              <a:defRPr sz="1493"/>
            </a:lvl3pPr>
            <a:lvl4pPr>
              <a:defRPr sz="1280"/>
            </a:lvl4pPr>
            <a:lvl5pPr>
              <a:defRPr sz="1280"/>
            </a:lvl5pPr>
            <a:lvl6pPr>
              <a:defRPr sz="1280"/>
            </a:lvl6pPr>
            <a:lvl7pPr>
              <a:defRPr sz="1280"/>
            </a:lvl7pPr>
            <a:lvl8pPr>
              <a:defRPr sz="1280"/>
            </a:lvl8pPr>
            <a:lvl9pPr>
              <a:defRPr sz="1280"/>
            </a:lvl9pPr>
          </a:lstStyle>
          <a:p>
            <a:pPr lvl="0"/>
            <a:r>
              <a:rPr lang="en-GB"/>
              <a:t>Edit Master text styles</a:t>
            </a:r>
          </a:p>
          <a:p>
            <a:pPr lvl="1"/>
            <a:r>
              <a:rPr lang="en-GB"/>
              <a:t>Second level</a:t>
            </a:r>
          </a:p>
          <a:p>
            <a:pPr lvl="2"/>
            <a:r>
              <a:rPr lang="en-GB"/>
              <a:t>Third level</a:t>
            </a:r>
          </a:p>
          <a:p>
            <a:pPr lvl="3"/>
            <a:r>
              <a:rPr lang="en-GB"/>
              <a:t>Quarter level</a:t>
            </a:r>
          </a:p>
          <a:p>
            <a:pPr lvl="4"/>
            <a:r>
              <a:rPr lang="en-GB"/>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white">
                    <a:lumMod val="75000"/>
                  </a:prstClr>
                </a:solidFill>
              </a:rPr>
              <a:pPr/>
              <a:t>3/7/2018</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lumMod val="75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lumMod val="75000"/>
                  </a:prstClr>
                </a:solidFill>
              </a:rPr>
              <a:pPr/>
              <a:t>‹#›</a:t>
            </a:fld>
            <a:endParaRPr lang="en-US" dirty="0">
              <a:solidFill>
                <a:prstClr val="white">
                  <a:lumMod val="75000"/>
                </a:prstClr>
              </a:solidFill>
            </a:endParaRPr>
          </a:p>
        </p:txBody>
      </p:sp>
    </p:spTree>
    <p:extLst>
      <p:ext uri="{BB962C8B-B14F-4D97-AF65-F5344CB8AC3E}">
        <p14:creationId xmlns:p14="http://schemas.microsoft.com/office/powerpoint/2010/main" val="47742362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1524566" y="3781025"/>
            <a:ext cx="4894860" cy="819573"/>
          </a:xfrm>
        </p:spPr>
        <p:txBody>
          <a:bodyPr anchor="b">
            <a:noAutofit/>
          </a:bodyPr>
          <a:lstStyle>
            <a:lvl1pPr marL="0" indent="0">
              <a:buNone/>
              <a:defRPr sz="2987" b="0"/>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GB"/>
              <a:t>Edit Master text styles</a:t>
            </a:r>
          </a:p>
        </p:txBody>
      </p:sp>
      <p:sp>
        <p:nvSpPr>
          <p:cNvPr id="4" name="Content Placeholder 3"/>
          <p:cNvSpPr>
            <a:spLocks noGrp="1"/>
          </p:cNvSpPr>
          <p:nvPr>
            <p:ph sz="half" idx="2"/>
          </p:nvPr>
        </p:nvSpPr>
        <p:spPr>
          <a:xfrm>
            <a:off x="1217506" y="4612640"/>
            <a:ext cx="5201920" cy="3623733"/>
          </a:xfrm>
        </p:spPr>
        <p:txBody>
          <a:bodyPr anchor="t">
            <a:normAutofit/>
          </a:bodyPr>
          <a:lstStyle>
            <a:lvl1pPr>
              <a:defRPr sz="1920"/>
            </a:lvl1pPr>
            <a:lvl2pPr>
              <a:defRPr sz="1707"/>
            </a:lvl2pPr>
            <a:lvl3pPr>
              <a:defRPr sz="1493"/>
            </a:lvl3pPr>
            <a:lvl4pPr>
              <a:defRPr sz="1280"/>
            </a:lvl4pPr>
            <a:lvl5pPr>
              <a:defRPr sz="1280"/>
            </a:lvl5pPr>
            <a:lvl6pPr>
              <a:defRPr sz="1280"/>
            </a:lvl6pPr>
            <a:lvl7pPr>
              <a:defRPr sz="1280"/>
            </a:lvl7pPr>
            <a:lvl8pPr>
              <a:defRPr sz="1280"/>
            </a:lvl8pPr>
            <a:lvl9pPr>
              <a:defRPr sz="1280"/>
            </a:lvl9pPr>
          </a:lstStyle>
          <a:p>
            <a:pPr lvl="0"/>
            <a:r>
              <a:rPr lang="en-GB"/>
              <a:t>Edit Master text styles</a:t>
            </a:r>
          </a:p>
          <a:p>
            <a:pPr lvl="1"/>
            <a:r>
              <a:rPr lang="en-GB"/>
              <a:t>Second level</a:t>
            </a:r>
          </a:p>
          <a:p>
            <a:pPr lvl="2"/>
            <a:r>
              <a:rPr lang="en-GB"/>
              <a:t>Third level</a:t>
            </a:r>
          </a:p>
          <a:p>
            <a:pPr lvl="3"/>
            <a:r>
              <a:rPr lang="en-GB"/>
              <a:t>Quarter level</a:t>
            </a:r>
          </a:p>
          <a:p>
            <a:pPr lvl="4"/>
            <a:r>
              <a:rPr lang="en-GB"/>
              <a:t>Fifth level</a:t>
            </a:r>
            <a:endParaRPr lang="en-US" dirty="0"/>
          </a:p>
        </p:txBody>
      </p:sp>
      <p:sp>
        <p:nvSpPr>
          <p:cNvPr id="5" name="Text Placeholder 4"/>
          <p:cNvSpPr>
            <a:spLocks noGrp="1"/>
          </p:cNvSpPr>
          <p:nvPr>
            <p:ph type="body" sz="quarter" idx="3"/>
          </p:nvPr>
        </p:nvSpPr>
        <p:spPr>
          <a:xfrm>
            <a:off x="6872675" y="3793066"/>
            <a:ext cx="4911232" cy="819573"/>
          </a:xfrm>
        </p:spPr>
        <p:txBody>
          <a:bodyPr anchor="b">
            <a:noAutofit/>
          </a:bodyPr>
          <a:lstStyle>
            <a:lvl1pPr marL="0" indent="0">
              <a:buNone/>
              <a:defRPr sz="2987" b="0"/>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GB"/>
              <a:t>Edit Master text styles</a:t>
            </a:r>
          </a:p>
        </p:txBody>
      </p:sp>
      <p:sp>
        <p:nvSpPr>
          <p:cNvPr id="6" name="Content Placeholder 5"/>
          <p:cNvSpPr>
            <a:spLocks noGrp="1"/>
          </p:cNvSpPr>
          <p:nvPr>
            <p:ph sz="quarter" idx="4"/>
          </p:nvPr>
        </p:nvSpPr>
        <p:spPr>
          <a:xfrm>
            <a:off x="6581987" y="4612640"/>
            <a:ext cx="5201921" cy="3623733"/>
          </a:xfrm>
        </p:spPr>
        <p:txBody>
          <a:bodyPr anchor="t">
            <a:normAutofit/>
          </a:bodyPr>
          <a:lstStyle>
            <a:lvl1pPr>
              <a:defRPr sz="1920"/>
            </a:lvl1pPr>
            <a:lvl2pPr>
              <a:defRPr sz="1707"/>
            </a:lvl2pPr>
            <a:lvl3pPr>
              <a:defRPr sz="1493"/>
            </a:lvl3pPr>
            <a:lvl4pPr>
              <a:defRPr sz="1280"/>
            </a:lvl4pPr>
            <a:lvl5pPr>
              <a:defRPr sz="1280"/>
            </a:lvl5pPr>
            <a:lvl6pPr>
              <a:defRPr sz="1280"/>
            </a:lvl6pPr>
            <a:lvl7pPr>
              <a:defRPr sz="1280"/>
            </a:lvl7pPr>
            <a:lvl8pPr>
              <a:defRPr sz="1280"/>
            </a:lvl8pPr>
            <a:lvl9pPr>
              <a:defRPr sz="1280"/>
            </a:lvl9pPr>
          </a:lstStyle>
          <a:p>
            <a:pPr lvl="0"/>
            <a:r>
              <a:rPr lang="en-GB"/>
              <a:t>Edit Master text styles</a:t>
            </a:r>
          </a:p>
          <a:p>
            <a:pPr lvl="1"/>
            <a:r>
              <a:rPr lang="en-GB"/>
              <a:t>Second level</a:t>
            </a:r>
          </a:p>
          <a:p>
            <a:pPr lvl="2"/>
            <a:r>
              <a:rPr lang="en-GB"/>
              <a:t>Third level</a:t>
            </a:r>
          </a:p>
          <a:p>
            <a:pPr lvl="3"/>
            <a:r>
              <a:rPr lang="en-GB"/>
              <a:t>Quarter level</a:t>
            </a:r>
          </a:p>
          <a:p>
            <a:pPr lvl="4"/>
            <a:r>
              <a:rPr lang="en-GB"/>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white">
                    <a:lumMod val="75000"/>
                  </a:prstClr>
                </a:solidFill>
              </a:rPr>
              <a:pPr/>
              <a:t>3/7/2018</a:t>
            </a:fld>
            <a:endParaRPr lang="en-US" dirty="0">
              <a:solidFill>
                <a:prstClr val="white">
                  <a:lumMod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lumMod val="75000"/>
                </a:prstClr>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lumMod val="75000"/>
                  </a:prstClr>
                </a:solidFill>
              </a:rPr>
              <a:pPr/>
              <a:t>‹#›</a:t>
            </a:fld>
            <a:endParaRPr lang="en-US" dirty="0">
              <a:solidFill>
                <a:prstClr val="white">
                  <a:lumMod val="75000"/>
                </a:prstClr>
              </a:solidFill>
            </a:endParaRPr>
          </a:p>
        </p:txBody>
      </p:sp>
    </p:spTree>
    <p:extLst>
      <p:ext uri="{BB962C8B-B14F-4D97-AF65-F5344CB8AC3E}">
        <p14:creationId xmlns:p14="http://schemas.microsoft.com/office/powerpoint/2010/main" val="377285589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white">
                    <a:lumMod val="75000"/>
                  </a:prstClr>
                </a:solidFill>
              </a:rPr>
              <a:pPr/>
              <a:t>3/7/2018</a:t>
            </a:fld>
            <a:endParaRPr lang="en-US" dirty="0">
              <a:solidFill>
                <a:prstClr val="white">
                  <a:lumMod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lumMod val="75000"/>
                </a:prst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prstClr val="white">
                    <a:lumMod val="75000"/>
                  </a:prstClr>
                </a:solidFill>
              </a:rPr>
              <a:pPr/>
              <a:t>‹#›</a:t>
            </a:fld>
            <a:endParaRPr lang="en-US" dirty="0">
              <a:solidFill>
                <a:prstClr val="white">
                  <a:lumMod val="75000"/>
                </a:prstClr>
              </a:solidFill>
            </a:endParaRPr>
          </a:p>
        </p:txBody>
      </p:sp>
    </p:spTree>
    <p:extLst>
      <p:ext uri="{BB962C8B-B14F-4D97-AF65-F5344CB8AC3E}">
        <p14:creationId xmlns:p14="http://schemas.microsoft.com/office/powerpoint/2010/main" val="81214574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prstClr val="white">
                    <a:lumMod val="75000"/>
                  </a:prstClr>
                </a:solidFill>
              </a:rPr>
              <a:pPr/>
              <a:t>3/7/2018</a:t>
            </a:fld>
            <a:endParaRPr lang="en-US" dirty="0">
              <a:solidFill>
                <a:prstClr val="white">
                  <a:lumMod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lumMod val="75000"/>
                </a:prst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prstClr val="white">
                    <a:lumMod val="75000"/>
                  </a:prstClr>
                </a:solidFill>
              </a:rPr>
              <a:pPr/>
              <a:t>‹#›</a:t>
            </a:fld>
            <a:endParaRPr lang="en-US" dirty="0">
              <a:solidFill>
                <a:prstClr val="white">
                  <a:lumMod val="75000"/>
                </a:prstClr>
              </a:solidFill>
            </a:endParaRPr>
          </a:p>
        </p:txBody>
      </p:sp>
    </p:spTree>
    <p:extLst>
      <p:ext uri="{BB962C8B-B14F-4D97-AF65-F5344CB8AC3E}">
        <p14:creationId xmlns:p14="http://schemas.microsoft.com/office/powerpoint/2010/main" val="136865583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7506" y="2275840"/>
            <a:ext cx="3785729" cy="1950720"/>
          </a:xfrm>
        </p:spPr>
        <p:txBody>
          <a:bodyPr anchor="b">
            <a:normAutofit/>
          </a:bodyPr>
          <a:lstStyle>
            <a:lvl1pPr algn="l">
              <a:defRPr sz="2560" b="0"/>
            </a:lvl1pPr>
          </a:lstStyle>
          <a:p>
            <a:r>
              <a:rPr lang="en-GB"/>
              <a:t>Click to edit Master title style</a:t>
            </a:r>
            <a:endParaRPr lang="en-US" dirty="0"/>
          </a:p>
        </p:txBody>
      </p:sp>
      <p:sp>
        <p:nvSpPr>
          <p:cNvPr id="3" name="Content Placeholder 2"/>
          <p:cNvSpPr>
            <a:spLocks noGrp="1"/>
          </p:cNvSpPr>
          <p:nvPr>
            <p:ph idx="1"/>
          </p:nvPr>
        </p:nvSpPr>
        <p:spPr>
          <a:xfrm>
            <a:off x="5444067" y="866988"/>
            <a:ext cx="6339841" cy="7369387"/>
          </a:xfrm>
        </p:spPr>
        <p:txBody>
          <a:bodyPr anchor="ctr">
            <a:normAutofit/>
          </a:bodyPr>
          <a:lstStyle>
            <a:lvl1pPr>
              <a:defRPr sz="2133"/>
            </a:lvl1pPr>
            <a:lvl2pPr>
              <a:defRPr sz="1920"/>
            </a:lvl2pPr>
            <a:lvl3pPr>
              <a:defRPr sz="1707"/>
            </a:lvl3pPr>
            <a:lvl4pPr>
              <a:defRPr sz="1493"/>
            </a:lvl4pPr>
            <a:lvl5pPr>
              <a:defRPr sz="1493"/>
            </a:lvl5pPr>
            <a:lvl6pPr>
              <a:defRPr sz="1493"/>
            </a:lvl6pPr>
            <a:lvl7pPr>
              <a:defRPr sz="1493"/>
            </a:lvl7pPr>
            <a:lvl8pPr>
              <a:defRPr sz="1493"/>
            </a:lvl8pPr>
            <a:lvl9pPr>
              <a:defRPr sz="1493"/>
            </a:lvl9pPr>
          </a:lstStyle>
          <a:p>
            <a:pPr lvl="0"/>
            <a:r>
              <a:rPr lang="en-GB"/>
              <a:t>Edit Master text styles</a:t>
            </a:r>
          </a:p>
          <a:p>
            <a:pPr lvl="1"/>
            <a:r>
              <a:rPr lang="en-GB"/>
              <a:t>Second level</a:t>
            </a:r>
          </a:p>
          <a:p>
            <a:pPr lvl="2"/>
            <a:r>
              <a:rPr lang="en-GB"/>
              <a:t>Third level</a:t>
            </a:r>
          </a:p>
          <a:p>
            <a:pPr lvl="3"/>
            <a:r>
              <a:rPr lang="en-GB"/>
              <a:t>Quarter level</a:t>
            </a:r>
          </a:p>
          <a:p>
            <a:pPr lvl="4"/>
            <a:r>
              <a:rPr lang="en-GB"/>
              <a:t>Fifth level</a:t>
            </a:r>
            <a:endParaRPr lang="en-US" dirty="0"/>
          </a:p>
        </p:txBody>
      </p:sp>
      <p:sp>
        <p:nvSpPr>
          <p:cNvPr id="4" name="Text Placeholder 3"/>
          <p:cNvSpPr>
            <a:spLocks noGrp="1"/>
          </p:cNvSpPr>
          <p:nvPr>
            <p:ph type="body" sz="half" idx="2"/>
          </p:nvPr>
        </p:nvSpPr>
        <p:spPr>
          <a:xfrm>
            <a:off x="1217506" y="4226560"/>
            <a:ext cx="3785729" cy="2600960"/>
          </a:xfrm>
        </p:spPr>
        <p:txBody>
          <a:bodyPr>
            <a:normAutofit/>
          </a:bodyPr>
          <a:lstStyle>
            <a:lvl1pPr marL="0" indent="0">
              <a:buNone/>
              <a:defRPr sz="1707"/>
            </a:lvl1pPr>
            <a:lvl2pPr marL="487695" indent="0">
              <a:buNone/>
              <a:defRPr sz="1280"/>
            </a:lvl2pPr>
            <a:lvl3pPr marL="975390" indent="0">
              <a:buNone/>
              <a:defRPr sz="1067"/>
            </a:lvl3pPr>
            <a:lvl4pPr marL="1463086" indent="0">
              <a:buNone/>
              <a:defRPr sz="960"/>
            </a:lvl4pPr>
            <a:lvl5pPr marL="1950781" indent="0">
              <a:buNone/>
              <a:defRPr sz="960"/>
            </a:lvl5pPr>
            <a:lvl6pPr marL="2438476" indent="0">
              <a:buNone/>
              <a:defRPr sz="960"/>
            </a:lvl6pPr>
            <a:lvl7pPr marL="2926171" indent="0">
              <a:buNone/>
              <a:defRPr sz="960"/>
            </a:lvl7pPr>
            <a:lvl8pPr marL="3413867" indent="0">
              <a:buNone/>
              <a:defRPr sz="960"/>
            </a:lvl8pPr>
            <a:lvl9pPr marL="3901562" indent="0">
              <a:buNone/>
              <a:defRPr sz="960"/>
            </a:lvl9pPr>
          </a:lstStyle>
          <a:p>
            <a:pPr lvl="0"/>
            <a:r>
              <a:rPr lang="en-GB"/>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white">
                    <a:lumMod val="75000"/>
                  </a:prstClr>
                </a:solidFill>
              </a:rPr>
              <a:pPr/>
              <a:t>3/7/2018</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lumMod val="75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lumMod val="75000"/>
                  </a:prstClr>
                </a:solidFill>
              </a:rPr>
              <a:pPr/>
              <a:t>‹#›</a:t>
            </a:fld>
            <a:endParaRPr lang="en-US" dirty="0">
              <a:solidFill>
                <a:prstClr val="white">
                  <a:lumMod val="75000"/>
                </a:prstClr>
              </a:solidFill>
            </a:endParaRPr>
          </a:p>
        </p:txBody>
      </p:sp>
    </p:spTree>
    <p:extLst>
      <p:ext uri="{BB962C8B-B14F-4D97-AF65-F5344CB8AC3E}">
        <p14:creationId xmlns:p14="http://schemas.microsoft.com/office/powerpoint/2010/main" val="349304227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7506" y="2275840"/>
            <a:ext cx="5689601" cy="1950720"/>
          </a:xfrm>
        </p:spPr>
        <p:txBody>
          <a:bodyPr anchor="b">
            <a:normAutofit/>
          </a:bodyPr>
          <a:lstStyle>
            <a:lvl1pPr algn="l">
              <a:defRPr sz="2987" b="0"/>
            </a:lvl1pPr>
          </a:lstStyle>
          <a:p>
            <a:r>
              <a:rPr lang="en-GB"/>
              <a:t>Click to edit Master title style</a:t>
            </a:r>
            <a:endParaRPr lang="en-US" dirty="0"/>
          </a:p>
        </p:txBody>
      </p:sp>
      <p:sp>
        <p:nvSpPr>
          <p:cNvPr id="14" name="Picture Placeholder 2"/>
          <p:cNvSpPr>
            <a:spLocks noGrp="1" noChangeAspect="1"/>
          </p:cNvSpPr>
          <p:nvPr>
            <p:ph type="pic" idx="1"/>
          </p:nvPr>
        </p:nvSpPr>
        <p:spPr>
          <a:xfrm>
            <a:off x="7929316" y="-26010"/>
            <a:ext cx="3495039" cy="9818624"/>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707"/>
            </a:lvl1pPr>
            <a:lvl2pPr marL="487695" indent="0">
              <a:buNone/>
              <a:defRPr sz="1707"/>
            </a:lvl2pPr>
            <a:lvl3pPr marL="975390" indent="0">
              <a:buNone/>
              <a:defRPr sz="1707"/>
            </a:lvl3pPr>
            <a:lvl4pPr marL="1463086" indent="0">
              <a:buNone/>
              <a:defRPr sz="1707"/>
            </a:lvl4pPr>
            <a:lvl5pPr marL="1950781" indent="0">
              <a:buNone/>
              <a:defRPr sz="1707"/>
            </a:lvl5pPr>
            <a:lvl6pPr marL="2438476" indent="0">
              <a:buNone/>
              <a:defRPr sz="1707"/>
            </a:lvl6pPr>
            <a:lvl7pPr marL="2926171" indent="0">
              <a:buNone/>
              <a:defRPr sz="1707"/>
            </a:lvl7pPr>
            <a:lvl8pPr marL="3413867" indent="0">
              <a:buNone/>
              <a:defRPr sz="1707"/>
            </a:lvl8pPr>
            <a:lvl9pPr marL="3901562" indent="0">
              <a:buNone/>
              <a:defRPr sz="1707"/>
            </a:lvl9pPr>
          </a:lstStyle>
          <a:p>
            <a:r>
              <a:rPr lang="en-GB"/>
              <a:t>Click icon to add picture</a:t>
            </a:r>
            <a:endParaRPr lang="en-US" dirty="0"/>
          </a:p>
        </p:txBody>
      </p:sp>
      <p:sp>
        <p:nvSpPr>
          <p:cNvPr id="4" name="Text Placeholder 3"/>
          <p:cNvSpPr>
            <a:spLocks noGrp="1"/>
          </p:cNvSpPr>
          <p:nvPr>
            <p:ph type="body" sz="half" idx="2"/>
          </p:nvPr>
        </p:nvSpPr>
        <p:spPr>
          <a:xfrm>
            <a:off x="1217506" y="4226560"/>
            <a:ext cx="5689601" cy="2600960"/>
          </a:xfrm>
        </p:spPr>
        <p:txBody>
          <a:bodyPr>
            <a:normAutofit/>
          </a:bodyPr>
          <a:lstStyle>
            <a:lvl1pPr marL="0" indent="0">
              <a:buNone/>
              <a:defRPr sz="1920"/>
            </a:lvl1pPr>
            <a:lvl2pPr marL="487695" indent="0">
              <a:buNone/>
              <a:defRPr sz="1280"/>
            </a:lvl2pPr>
            <a:lvl3pPr marL="975390" indent="0">
              <a:buNone/>
              <a:defRPr sz="1067"/>
            </a:lvl3pPr>
            <a:lvl4pPr marL="1463086" indent="0">
              <a:buNone/>
              <a:defRPr sz="960"/>
            </a:lvl4pPr>
            <a:lvl5pPr marL="1950781" indent="0">
              <a:buNone/>
              <a:defRPr sz="960"/>
            </a:lvl5pPr>
            <a:lvl6pPr marL="2438476" indent="0">
              <a:buNone/>
              <a:defRPr sz="960"/>
            </a:lvl6pPr>
            <a:lvl7pPr marL="2926171" indent="0">
              <a:buNone/>
              <a:defRPr sz="960"/>
            </a:lvl7pPr>
            <a:lvl8pPr marL="3413867" indent="0">
              <a:buNone/>
              <a:defRPr sz="960"/>
            </a:lvl8pPr>
            <a:lvl9pPr marL="3901562" indent="0">
              <a:buNone/>
              <a:defRPr sz="960"/>
            </a:lvl9pPr>
          </a:lstStyle>
          <a:p>
            <a:pPr lvl="0"/>
            <a:r>
              <a:rPr lang="en-GB"/>
              <a:t>Edit Master text styles</a:t>
            </a:r>
          </a:p>
        </p:txBody>
      </p:sp>
      <p:sp>
        <p:nvSpPr>
          <p:cNvPr id="5" name="Date Placeholder 4"/>
          <p:cNvSpPr>
            <a:spLocks noGrp="1"/>
          </p:cNvSpPr>
          <p:nvPr>
            <p:ph type="dt" sz="half" idx="10"/>
          </p:nvPr>
        </p:nvSpPr>
        <p:spPr>
          <a:xfrm>
            <a:off x="6825826" y="8367325"/>
            <a:ext cx="975360" cy="519289"/>
          </a:xfrm>
        </p:spPr>
        <p:txBody>
          <a:bodyPr/>
          <a:lstStyle/>
          <a:p>
            <a:fld id="{B61BEF0D-F0BB-DE4B-95CE-6DB70DBA9567}" type="datetimeFigureOut">
              <a:rPr lang="en-US" dirty="0">
                <a:solidFill>
                  <a:prstClr val="white">
                    <a:lumMod val="75000"/>
                  </a:prstClr>
                </a:solidFill>
              </a:rPr>
              <a:pPr/>
              <a:t>3/7/2018</a:t>
            </a:fld>
            <a:endParaRPr lang="en-US" dirty="0">
              <a:solidFill>
                <a:prstClr val="white">
                  <a:lumMod val="75000"/>
                </a:prstClr>
              </a:solidFill>
            </a:endParaRPr>
          </a:p>
        </p:txBody>
      </p:sp>
      <p:sp>
        <p:nvSpPr>
          <p:cNvPr id="6" name="Footer Placeholder 5"/>
          <p:cNvSpPr>
            <a:spLocks noGrp="1"/>
          </p:cNvSpPr>
          <p:nvPr>
            <p:ph type="ftr" sz="quarter" idx="11"/>
          </p:nvPr>
        </p:nvSpPr>
        <p:spPr>
          <a:xfrm>
            <a:off x="1217506" y="8367325"/>
            <a:ext cx="5445760" cy="519289"/>
          </a:xfrm>
        </p:spPr>
        <p:txBody>
          <a:bodyPr/>
          <a:lstStyle/>
          <a:p>
            <a:endParaRPr lang="en-US" dirty="0">
              <a:solidFill>
                <a:prstClr val="white">
                  <a:lumMod val="75000"/>
                </a:prstClr>
              </a:solidFill>
            </a:endParaRPr>
          </a:p>
        </p:txBody>
      </p:sp>
      <p:sp>
        <p:nvSpPr>
          <p:cNvPr id="7" name="Slide Number Placeholder 6"/>
          <p:cNvSpPr>
            <a:spLocks noGrp="1"/>
          </p:cNvSpPr>
          <p:nvPr>
            <p:ph type="sldNum" sz="quarter" idx="12"/>
          </p:nvPr>
        </p:nvSpPr>
        <p:spPr>
          <a:xfrm>
            <a:off x="11458787" y="8367325"/>
            <a:ext cx="344071" cy="519289"/>
          </a:xfrm>
        </p:spPr>
        <p:txBody>
          <a:bodyPr/>
          <a:lstStyle/>
          <a:p>
            <a:fld id="{D57F1E4F-1CFF-5643-939E-217C01CDF565}" type="slidenum">
              <a:rPr lang="en-US" dirty="0">
                <a:solidFill>
                  <a:prstClr val="white">
                    <a:lumMod val="75000"/>
                  </a:prstClr>
                </a:solidFill>
              </a:rPr>
              <a:pPr/>
              <a:t>‹#›</a:t>
            </a:fld>
            <a:endParaRPr lang="en-US" dirty="0">
              <a:solidFill>
                <a:prstClr val="white">
                  <a:lumMod val="75000"/>
                </a:prstClr>
              </a:solidFill>
            </a:endParaRPr>
          </a:p>
        </p:txBody>
      </p:sp>
    </p:spTree>
    <p:extLst>
      <p:ext uri="{BB962C8B-B14F-4D97-AF65-F5344CB8AC3E}">
        <p14:creationId xmlns:p14="http://schemas.microsoft.com/office/powerpoint/2010/main" val="34908989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7507" y="6731186"/>
            <a:ext cx="10566400" cy="806027"/>
          </a:xfrm>
        </p:spPr>
        <p:txBody>
          <a:bodyPr anchor="b">
            <a:normAutofit/>
          </a:bodyPr>
          <a:lstStyle>
            <a:lvl1pPr algn="l">
              <a:defRPr sz="256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2111586" y="1325670"/>
            <a:ext cx="8774340" cy="4501299"/>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707"/>
            </a:lvl1pPr>
            <a:lvl2pPr marL="487695" indent="0">
              <a:buNone/>
              <a:defRPr sz="1707"/>
            </a:lvl2pPr>
            <a:lvl3pPr marL="975390" indent="0">
              <a:buNone/>
              <a:defRPr sz="1707"/>
            </a:lvl3pPr>
            <a:lvl4pPr marL="1463086" indent="0">
              <a:buNone/>
              <a:defRPr sz="1707"/>
            </a:lvl4pPr>
            <a:lvl5pPr marL="1950781" indent="0">
              <a:buNone/>
              <a:defRPr sz="1707"/>
            </a:lvl5pPr>
            <a:lvl6pPr marL="2438476" indent="0">
              <a:buNone/>
              <a:defRPr sz="1707"/>
            </a:lvl6pPr>
            <a:lvl7pPr marL="2926171" indent="0">
              <a:buNone/>
              <a:defRPr sz="1707"/>
            </a:lvl7pPr>
            <a:lvl8pPr marL="3413867" indent="0">
              <a:buNone/>
              <a:defRPr sz="1707"/>
            </a:lvl8pPr>
            <a:lvl9pPr marL="3901562" indent="0">
              <a:buNone/>
              <a:defRPr sz="1707"/>
            </a:lvl9pPr>
          </a:lstStyle>
          <a:p>
            <a:r>
              <a:rPr lang="en-GB"/>
              <a:t>Click icon to add picture</a:t>
            </a:r>
            <a:endParaRPr lang="en-US" dirty="0"/>
          </a:p>
        </p:txBody>
      </p:sp>
      <p:sp>
        <p:nvSpPr>
          <p:cNvPr id="4" name="Text Placeholder 3"/>
          <p:cNvSpPr>
            <a:spLocks noGrp="1"/>
          </p:cNvSpPr>
          <p:nvPr>
            <p:ph type="body" sz="half" idx="2"/>
          </p:nvPr>
        </p:nvSpPr>
        <p:spPr>
          <a:xfrm>
            <a:off x="1217507" y="7537213"/>
            <a:ext cx="10566400" cy="702168"/>
          </a:xfrm>
        </p:spPr>
        <p:txBody>
          <a:bodyPr>
            <a:normAutofit/>
          </a:bodyPr>
          <a:lstStyle>
            <a:lvl1pPr marL="0" indent="0">
              <a:buNone/>
              <a:defRPr sz="1493"/>
            </a:lvl1pPr>
            <a:lvl2pPr marL="487695" indent="0">
              <a:buNone/>
              <a:defRPr sz="1280"/>
            </a:lvl2pPr>
            <a:lvl3pPr marL="975390" indent="0">
              <a:buNone/>
              <a:defRPr sz="1067"/>
            </a:lvl3pPr>
            <a:lvl4pPr marL="1463086" indent="0">
              <a:buNone/>
              <a:defRPr sz="960"/>
            </a:lvl4pPr>
            <a:lvl5pPr marL="1950781" indent="0">
              <a:buNone/>
              <a:defRPr sz="960"/>
            </a:lvl5pPr>
            <a:lvl6pPr marL="2438476" indent="0">
              <a:buNone/>
              <a:defRPr sz="960"/>
            </a:lvl6pPr>
            <a:lvl7pPr marL="2926171" indent="0">
              <a:buNone/>
              <a:defRPr sz="960"/>
            </a:lvl7pPr>
            <a:lvl8pPr marL="3413867" indent="0">
              <a:buNone/>
              <a:defRPr sz="960"/>
            </a:lvl8pPr>
            <a:lvl9pPr marL="3901562" indent="0">
              <a:buNone/>
              <a:defRPr sz="960"/>
            </a:lvl9pPr>
          </a:lstStyle>
          <a:p>
            <a:pPr lvl="0"/>
            <a:r>
              <a:rPr lang="en-GB"/>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white">
                    <a:lumMod val="75000"/>
                  </a:prstClr>
                </a:solidFill>
              </a:rPr>
              <a:pPr/>
              <a:t>3/7/2018</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lumMod val="75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lumMod val="75000"/>
                  </a:prstClr>
                </a:solidFill>
              </a:rPr>
              <a:pPr/>
              <a:t>‹#›</a:t>
            </a:fld>
            <a:endParaRPr lang="en-US" dirty="0">
              <a:solidFill>
                <a:prstClr val="white">
                  <a:lumMod val="75000"/>
                </a:prstClr>
              </a:solidFill>
            </a:endParaRPr>
          </a:p>
        </p:txBody>
      </p:sp>
    </p:spTree>
    <p:extLst>
      <p:ext uri="{BB962C8B-B14F-4D97-AF65-F5344CB8AC3E}">
        <p14:creationId xmlns:p14="http://schemas.microsoft.com/office/powerpoint/2010/main" val="3077384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217507" y="866989"/>
            <a:ext cx="10566399" cy="4443305"/>
          </a:xfrm>
        </p:spPr>
        <p:txBody>
          <a:bodyPr anchor="ctr">
            <a:normAutofit/>
          </a:bodyPr>
          <a:lstStyle>
            <a:lvl1pPr algn="l">
              <a:defRPr sz="3413" b="0" cap="all"/>
            </a:lvl1pPr>
          </a:lstStyle>
          <a:p>
            <a:r>
              <a:rPr lang="en-GB"/>
              <a:t>Click to edit Master title style</a:t>
            </a:r>
            <a:endParaRPr lang="en-US" dirty="0"/>
          </a:p>
        </p:txBody>
      </p:sp>
      <p:sp>
        <p:nvSpPr>
          <p:cNvPr id="3" name="Text Placeholder 2"/>
          <p:cNvSpPr>
            <a:spLocks noGrp="1"/>
          </p:cNvSpPr>
          <p:nvPr>
            <p:ph type="body" idx="1"/>
          </p:nvPr>
        </p:nvSpPr>
        <p:spPr>
          <a:xfrm>
            <a:off x="1217505" y="6177280"/>
            <a:ext cx="10566400" cy="2059093"/>
          </a:xfrm>
        </p:spPr>
        <p:txBody>
          <a:bodyPr anchor="ctr">
            <a:normAutofit/>
          </a:bodyPr>
          <a:lstStyle>
            <a:lvl1pPr marL="0" indent="0" algn="l">
              <a:buNone/>
              <a:defRPr sz="2133">
                <a:gradFill flip="none" rotWithShape="1">
                  <a:gsLst>
                    <a:gs pos="0">
                      <a:schemeClr val="tx1"/>
                    </a:gs>
                    <a:gs pos="100000">
                      <a:schemeClr val="tx1">
                        <a:lumMod val="75000"/>
                      </a:schemeClr>
                    </a:gs>
                  </a:gsLst>
                  <a:lin ang="5400000" scaled="0"/>
                  <a:tileRect/>
                </a:gradFill>
              </a:defRPr>
            </a:lvl1pPr>
            <a:lvl2pPr marL="487695" indent="0">
              <a:buNone/>
              <a:defRPr sz="1920">
                <a:solidFill>
                  <a:schemeClr val="tx1">
                    <a:tint val="75000"/>
                  </a:schemeClr>
                </a:solidFill>
              </a:defRPr>
            </a:lvl2pPr>
            <a:lvl3pPr marL="975390" indent="0">
              <a:buNone/>
              <a:defRPr sz="1707">
                <a:solidFill>
                  <a:schemeClr val="tx1">
                    <a:tint val="75000"/>
                  </a:schemeClr>
                </a:solidFill>
              </a:defRPr>
            </a:lvl3pPr>
            <a:lvl4pPr marL="1463086" indent="0">
              <a:buNone/>
              <a:defRPr sz="1493">
                <a:solidFill>
                  <a:schemeClr val="tx1">
                    <a:tint val="75000"/>
                  </a:schemeClr>
                </a:solidFill>
              </a:defRPr>
            </a:lvl4pPr>
            <a:lvl5pPr marL="1950781" indent="0">
              <a:buNone/>
              <a:defRPr sz="1493">
                <a:solidFill>
                  <a:schemeClr val="tx1">
                    <a:tint val="75000"/>
                  </a:schemeClr>
                </a:solidFill>
              </a:defRPr>
            </a:lvl5pPr>
            <a:lvl6pPr marL="2438476" indent="0">
              <a:buNone/>
              <a:defRPr sz="1493">
                <a:solidFill>
                  <a:schemeClr val="tx1">
                    <a:tint val="75000"/>
                  </a:schemeClr>
                </a:solidFill>
              </a:defRPr>
            </a:lvl6pPr>
            <a:lvl7pPr marL="2926171" indent="0">
              <a:buNone/>
              <a:defRPr sz="1493">
                <a:solidFill>
                  <a:schemeClr val="tx1">
                    <a:tint val="75000"/>
                  </a:schemeClr>
                </a:solidFill>
              </a:defRPr>
            </a:lvl7pPr>
            <a:lvl8pPr marL="3413867" indent="0">
              <a:buNone/>
              <a:defRPr sz="1493">
                <a:solidFill>
                  <a:schemeClr val="tx1">
                    <a:tint val="75000"/>
                  </a:schemeClr>
                </a:solidFill>
              </a:defRPr>
            </a:lvl8pPr>
            <a:lvl9pPr marL="3901562" indent="0">
              <a:buNone/>
              <a:defRPr sz="1493">
                <a:solidFill>
                  <a:schemeClr val="tx1">
                    <a:tint val="75000"/>
                  </a:schemeClr>
                </a:solidFill>
              </a:defRPr>
            </a:lvl9pPr>
          </a:lstStyle>
          <a:p>
            <a:pPr lvl="0"/>
            <a:r>
              <a:rPr lang="en-GB"/>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lumMod val="75000"/>
                  </a:prstClr>
                </a:solidFill>
              </a:rPr>
              <a:pPr/>
              <a:t>3/7/2018</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lumMod val="75000"/>
                  </a:prstClr>
                </a:solidFill>
              </a:rPr>
              <a:pPr/>
              <a:t>‹#›</a:t>
            </a:fld>
            <a:endParaRPr lang="en-US" dirty="0">
              <a:solidFill>
                <a:prstClr val="white">
                  <a:lumMod val="75000"/>
                </a:prstClr>
              </a:solidFill>
            </a:endParaRPr>
          </a:p>
        </p:txBody>
      </p:sp>
    </p:spTree>
    <p:extLst>
      <p:ext uri="{BB962C8B-B14F-4D97-AF65-F5344CB8AC3E}">
        <p14:creationId xmlns:p14="http://schemas.microsoft.com/office/powerpoint/2010/main" val="312243747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92386" y="1119039"/>
            <a:ext cx="650240" cy="831681"/>
          </a:xfrm>
          <a:prstGeom prst="rect">
            <a:avLst/>
          </a:prstGeom>
        </p:spPr>
        <p:txBody>
          <a:bodyPr vert="horz" lIns="97536" tIns="48768" rIns="97536" bIns="4876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l" hangingPunct="1"/>
            <a:r>
              <a:rPr lang="en-US" sz="8534" kern="1200" dirty="0">
                <a:solidFill>
                  <a:srgbClr val="6F6F6F"/>
                </a:solidFill>
                <a:effectLst>
                  <a:glow rad="38100">
                    <a:prstClr val="black">
                      <a:lumMod val="65000"/>
                      <a:lumOff val="35000"/>
                      <a:alpha val="40000"/>
                    </a:prstClr>
                  </a:glow>
                  <a:outerShdw blurRad="28575" dist="38100" dir="14040000" algn="tl" rotWithShape="0">
                    <a:srgbClr val="000000">
                      <a:alpha val="25000"/>
                    </a:srgbClr>
                  </a:outerShdw>
                </a:effectLst>
                <a:latin typeface="Century Gothic" panose="020B0502020202020204"/>
                <a:ea typeface="+mn-ea"/>
                <a:cs typeface="+mn-cs"/>
              </a:rPr>
              <a:t>“</a:t>
            </a:r>
          </a:p>
        </p:txBody>
      </p:sp>
      <p:sp>
        <p:nvSpPr>
          <p:cNvPr id="15" name="TextBox 14"/>
          <p:cNvSpPr txBox="1"/>
          <p:nvPr/>
        </p:nvSpPr>
        <p:spPr>
          <a:xfrm>
            <a:off x="11133666" y="3901440"/>
            <a:ext cx="650240" cy="831681"/>
          </a:xfrm>
          <a:prstGeom prst="rect">
            <a:avLst/>
          </a:prstGeom>
        </p:spPr>
        <p:txBody>
          <a:bodyPr vert="horz" lIns="97536" tIns="48768" rIns="97536" bIns="4876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hangingPunct="1"/>
            <a:r>
              <a:rPr lang="en-US" sz="8534" kern="1200" dirty="0">
                <a:solidFill>
                  <a:srgbClr val="6F6F6F"/>
                </a:solidFill>
                <a:effectLst>
                  <a:glow rad="38100">
                    <a:prstClr val="black">
                      <a:lumMod val="65000"/>
                      <a:lumOff val="35000"/>
                      <a:alpha val="40000"/>
                    </a:prstClr>
                  </a:glow>
                  <a:outerShdw blurRad="28575" dist="38100" dir="14040000" algn="tl" rotWithShape="0">
                    <a:srgbClr val="000000">
                      <a:alpha val="25000"/>
                    </a:srgbClr>
                  </a:outerShdw>
                </a:effectLst>
                <a:latin typeface="Century Gothic" panose="020B0502020202020204"/>
                <a:ea typeface="+mn-ea"/>
                <a:cs typeface="+mn-cs"/>
              </a:rPr>
              <a:t>”</a:t>
            </a:r>
          </a:p>
        </p:txBody>
      </p:sp>
      <p:sp>
        <p:nvSpPr>
          <p:cNvPr id="2" name="Title 1"/>
          <p:cNvSpPr>
            <a:spLocks noGrp="1"/>
          </p:cNvSpPr>
          <p:nvPr>
            <p:ph type="title"/>
          </p:nvPr>
        </p:nvSpPr>
        <p:spPr>
          <a:xfrm>
            <a:off x="1542627" y="866989"/>
            <a:ext cx="9916158" cy="3901439"/>
          </a:xfrm>
        </p:spPr>
        <p:txBody>
          <a:bodyPr anchor="ctr">
            <a:normAutofit/>
          </a:bodyPr>
          <a:lstStyle>
            <a:lvl1pPr algn="l">
              <a:defRPr sz="3413" b="0" cap="all">
                <a:solidFill>
                  <a:schemeClr val="tx1"/>
                </a:solidFill>
              </a:defRPr>
            </a:lvl1pPr>
          </a:lstStyle>
          <a:p>
            <a:r>
              <a:rPr lang="en-GB"/>
              <a:t>Click to edit Master title style</a:t>
            </a:r>
            <a:endParaRPr lang="en-US" dirty="0"/>
          </a:p>
        </p:txBody>
      </p:sp>
      <p:sp>
        <p:nvSpPr>
          <p:cNvPr id="10" name="Text Placeholder 9"/>
          <p:cNvSpPr>
            <a:spLocks noGrp="1"/>
          </p:cNvSpPr>
          <p:nvPr>
            <p:ph type="body" sz="quarter" idx="13"/>
          </p:nvPr>
        </p:nvSpPr>
        <p:spPr>
          <a:xfrm>
            <a:off x="1786466" y="4768427"/>
            <a:ext cx="9428482" cy="541867"/>
          </a:xfrm>
        </p:spPr>
        <p:txBody>
          <a:bodyPr anchor="ctr"/>
          <a:lstStyle>
            <a:lvl1pPr marL="0" indent="0">
              <a:buFontTx/>
              <a:buNone/>
              <a:defRPr/>
            </a:lvl1pPr>
            <a:lvl2pPr marL="487695" indent="0">
              <a:buFontTx/>
              <a:buNone/>
              <a:defRPr/>
            </a:lvl2pPr>
            <a:lvl3pPr marL="975390" indent="0">
              <a:buFontTx/>
              <a:buNone/>
              <a:defRPr/>
            </a:lvl3pPr>
            <a:lvl4pPr marL="1463086" indent="0">
              <a:buFontTx/>
              <a:buNone/>
              <a:defRPr/>
            </a:lvl4pPr>
            <a:lvl5pPr marL="1950781" indent="0">
              <a:buFontTx/>
              <a:buNone/>
              <a:defRPr/>
            </a:lvl5pPr>
          </a:lstStyle>
          <a:p>
            <a:pPr lvl="0"/>
            <a:r>
              <a:rPr lang="en-GB"/>
              <a:t>Edit Master text styles</a:t>
            </a:r>
          </a:p>
        </p:txBody>
      </p:sp>
      <p:sp>
        <p:nvSpPr>
          <p:cNvPr id="3" name="Text Placeholder 2"/>
          <p:cNvSpPr>
            <a:spLocks noGrp="1"/>
          </p:cNvSpPr>
          <p:nvPr>
            <p:ph type="body" idx="1"/>
          </p:nvPr>
        </p:nvSpPr>
        <p:spPr>
          <a:xfrm>
            <a:off x="1217505" y="6177280"/>
            <a:ext cx="10566400" cy="2059093"/>
          </a:xfrm>
        </p:spPr>
        <p:txBody>
          <a:bodyPr vert="horz" lIns="91440" tIns="45720" rIns="91440" bIns="45720" rtlCol="0" anchor="ctr">
            <a:normAutofit/>
          </a:bodyPr>
          <a:lstStyle>
            <a:lvl1pPr>
              <a:buNone/>
              <a:defRPr lang="en-US" sz="2133">
                <a:gradFill flip="none" rotWithShape="1">
                  <a:gsLst>
                    <a:gs pos="0">
                      <a:schemeClr val="tx1"/>
                    </a:gs>
                    <a:gs pos="100000">
                      <a:schemeClr val="tx1">
                        <a:lumMod val="75000"/>
                      </a:schemeClr>
                    </a:gs>
                  </a:gsLst>
                  <a:lin ang="5400000" scaled="0"/>
                  <a:tileRect/>
                </a:gradFill>
              </a:defRPr>
            </a:lvl1pPr>
          </a:lstStyle>
          <a:p>
            <a:pPr marL="0" lvl="0" indent="0">
              <a:buNone/>
            </a:pPr>
            <a:r>
              <a:rPr lang="en-GB"/>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lumMod val="75000"/>
                  </a:prstClr>
                </a:solidFill>
              </a:rPr>
              <a:pPr/>
              <a:t>3/7/2018</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lumMod val="75000"/>
                  </a:prstClr>
                </a:solidFill>
              </a:rPr>
              <a:pPr/>
              <a:t>‹#›</a:t>
            </a:fld>
            <a:endParaRPr lang="en-US" dirty="0">
              <a:solidFill>
                <a:prstClr val="white">
                  <a:lumMod val="75000"/>
                </a:prstClr>
              </a:solidFill>
            </a:endParaRPr>
          </a:p>
        </p:txBody>
      </p:sp>
    </p:spTree>
    <p:extLst>
      <p:ext uri="{BB962C8B-B14F-4D97-AF65-F5344CB8AC3E}">
        <p14:creationId xmlns:p14="http://schemas.microsoft.com/office/powerpoint/2010/main" val="211456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 2 up">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4" name="Shape 114"/>
          <p:cNvSpPr>
            <a:spLocks noGrp="1"/>
          </p:cNvSpPr>
          <p:nvPr>
            <p:ph type="pic" sz="half" idx="13"/>
          </p:nvPr>
        </p:nvSpPr>
        <p:spPr>
          <a:xfrm>
            <a:off x="6807200" y="1079500"/>
            <a:ext cx="5295900" cy="7785100"/>
          </a:xfrm>
          <a:prstGeom prst="rect">
            <a:avLst/>
          </a:prstGeom>
          <a:effectLst>
            <a:outerShdw blurRad="190500" dist="8455" dir="5400000" rotWithShape="0">
              <a:srgbClr val="000000"/>
            </a:outerShdw>
          </a:effectLst>
        </p:spPr>
        <p:txBody>
          <a:bodyPr lIns="91439" tIns="45719" rIns="91439" bIns="45719">
            <a:noAutofit/>
          </a:bodyPr>
          <a:lstStyle/>
          <a:p>
            <a:endParaRPr/>
          </a:p>
        </p:txBody>
      </p:sp>
      <p:sp>
        <p:nvSpPr>
          <p:cNvPr id="115" name="Shape 115"/>
          <p:cNvSpPr>
            <a:spLocks noGrp="1"/>
          </p:cNvSpPr>
          <p:nvPr>
            <p:ph type="pic" sz="half" idx="14"/>
          </p:nvPr>
        </p:nvSpPr>
        <p:spPr>
          <a:xfrm>
            <a:off x="889000" y="1079500"/>
            <a:ext cx="5295900" cy="7785100"/>
          </a:xfrm>
          <a:prstGeom prst="rect">
            <a:avLst/>
          </a:prstGeom>
          <a:effectLst>
            <a:outerShdw blurRad="190500" dist="8455" dir="5400000" rotWithShape="0">
              <a:srgbClr val="000000"/>
            </a:outerShdw>
          </a:effectLst>
        </p:spPr>
        <p:txBody>
          <a:bodyPr lIns="91439" tIns="45719" rIns="91439" bIns="45719">
            <a:noAutofit/>
          </a:bodyPr>
          <a:lstStyle/>
          <a:p>
            <a:endParaRPr/>
          </a:p>
        </p:txBody>
      </p:sp>
      <p:sp>
        <p:nvSpPr>
          <p:cNvPr id="116" name="Shape 116"/>
          <p:cNvSpPr>
            <a:spLocks noGrp="1"/>
          </p:cNvSpPr>
          <p:nvPr>
            <p:ph type="sldNum" sz="quarter" idx="2"/>
          </p:nvPr>
        </p:nvSpPr>
        <p:spPr>
          <a:xfrm>
            <a:off x="6335522" y="9232900"/>
            <a:ext cx="327168" cy="337605"/>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17506" y="4705537"/>
            <a:ext cx="10566400" cy="2088960"/>
          </a:xfrm>
        </p:spPr>
        <p:txBody>
          <a:bodyPr anchor="b">
            <a:normAutofit/>
          </a:bodyPr>
          <a:lstStyle>
            <a:lvl1pPr algn="l">
              <a:defRPr sz="3413" b="0" cap="all"/>
            </a:lvl1pPr>
          </a:lstStyle>
          <a:p>
            <a:r>
              <a:rPr lang="en-GB"/>
              <a:t>Click to edit Master title style</a:t>
            </a:r>
            <a:endParaRPr lang="en-US" dirty="0"/>
          </a:p>
        </p:txBody>
      </p:sp>
      <p:sp>
        <p:nvSpPr>
          <p:cNvPr id="3" name="Text Placeholder 2"/>
          <p:cNvSpPr>
            <a:spLocks noGrp="1"/>
          </p:cNvSpPr>
          <p:nvPr>
            <p:ph type="body" idx="1"/>
          </p:nvPr>
        </p:nvSpPr>
        <p:spPr>
          <a:xfrm>
            <a:off x="1217505" y="6794497"/>
            <a:ext cx="10566401" cy="1223680"/>
          </a:xfrm>
        </p:spPr>
        <p:txBody>
          <a:bodyPr vert="horz" lIns="91440" tIns="45720" rIns="91440" bIns="45720" rtlCol="0" anchor="t">
            <a:normAutofit/>
          </a:bodyPr>
          <a:lstStyle>
            <a:lvl1pPr>
              <a:defRPr lang="en-US" sz="2133">
                <a:gradFill flip="none" rotWithShape="1">
                  <a:gsLst>
                    <a:gs pos="0">
                      <a:schemeClr val="tx1"/>
                    </a:gs>
                    <a:gs pos="100000">
                      <a:schemeClr val="tx1">
                        <a:lumMod val="75000"/>
                      </a:schemeClr>
                    </a:gs>
                  </a:gsLst>
                  <a:lin ang="5400000" scaled="0"/>
                  <a:tileRect/>
                </a:gradFill>
              </a:defRPr>
            </a:lvl1pPr>
          </a:lstStyle>
          <a:p>
            <a:pPr marL="0" lvl="0" indent="0">
              <a:buNone/>
            </a:pPr>
            <a:r>
              <a:rPr lang="en-GB"/>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lumMod val="75000"/>
                  </a:prstClr>
                </a:solidFill>
              </a:rPr>
              <a:pPr/>
              <a:t>3/7/2018</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lumMod val="75000"/>
                  </a:prstClr>
                </a:solidFill>
              </a:rPr>
              <a:pPr/>
              <a:t>‹#›</a:t>
            </a:fld>
            <a:endParaRPr lang="en-US" dirty="0">
              <a:solidFill>
                <a:prstClr val="white">
                  <a:lumMod val="75000"/>
                </a:prstClr>
              </a:solidFill>
            </a:endParaRPr>
          </a:p>
        </p:txBody>
      </p:sp>
    </p:spTree>
    <p:extLst>
      <p:ext uri="{BB962C8B-B14F-4D97-AF65-F5344CB8AC3E}">
        <p14:creationId xmlns:p14="http://schemas.microsoft.com/office/powerpoint/2010/main" val="217216924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92386" y="1119039"/>
            <a:ext cx="650240" cy="831681"/>
          </a:xfrm>
          <a:prstGeom prst="rect">
            <a:avLst/>
          </a:prstGeom>
        </p:spPr>
        <p:txBody>
          <a:bodyPr vert="horz" lIns="97536" tIns="48768" rIns="97536" bIns="4876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l" hangingPunct="1"/>
            <a:r>
              <a:rPr lang="en-US" sz="8534" kern="1200" dirty="0">
                <a:solidFill>
                  <a:srgbClr val="6F6F6F"/>
                </a:solidFill>
                <a:effectLst>
                  <a:glow rad="38100">
                    <a:prstClr val="black">
                      <a:lumMod val="65000"/>
                      <a:lumOff val="35000"/>
                      <a:alpha val="40000"/>
                    </a:prstClr>
                  </a:glow>
                  <a:outerShdw blurRad="28575" dist="38100" dir="14040000" algn="tl" rotWithShape="0">
                    <a:srgbClr val="000000">
                      <a:alpha val="25000"/>
                    </a:srgbClr>
                  </a:outerShdw>
                </a:effectLst>
                <a:latin typeface="Century Gothic" panose="020B0502020202020204"/>
                <a:ea typeface="+mn-ea"/>
                <a:cs typeface="+mn-cs"/>
              </a:rPr>
              <a:t>“</a:t>
            </a:r>
          </a:p>
        </p:txBody>
      </p:sp>
      <p:sp>
        <p:nvSpPr>
          <p:cNvPr id="15" name="TextBox 14"/>
          <p:cNvSpPr txBox="1"/>
          <p:nvPr/>
        </p:nvSpPr>
        <p:spPr>
          <a:xfrm>
            <a:off x="11133666" y="3901440"/>
            <a:ext cx="650240" cy="831681"/>
          </a:xfrm>
          <a:prstGeom prst="rect">
            <a:avLst/>
          </a:prstGeom>
        </p:spPr>
        <p:txBody>
          <a:bodyPr vert="horz" lIns="97536" tIns="48768" rIns="97536" bIns="4876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hangingPunct="1"/>
            <a:r>
              <a:rPr lang="en-US" sz="8534" kern="1200" dirty="0">
                <a:solidFill>
                  <a:srgbClr val="6F6F6F"/>
                </a:solidFill>
                <a:effectLst>
                  <a:glow rad="38100">
                    <a:prstClr val="black">
                      <a:lumMod val="65000"/>
                      <a:lumOff val="35000"/>
                      <a:alpha val="40000"/>
                    </a:prstClr>
                  </a:glow>
                  <a:outerShdw blurRad="28575" dist="38100" dir="14040000" algn="tl" rotWithShape="0">
                    <a:srgbClr val="000000">
                      <a:alpha val="25000"/>
                    </a:srgbClr>
                  </a:outerShdw>
                </a:effectLst>
                <a:latin typeface="Century Gothic" panose="020B0502020202020204"/>
                <a:ea typeface="+mn-ea"/>
                <a:cs typeface="+mn-cs"/>
              </a:rPr>
              <a:t>”</a:t>
            </a:r>
          </a:p>
        </p:txBody>
      </p:sp>
      <p:sp>
        <p:nvSpPr>
          <p:cNvPr id="2" name="Title 1"/>
          <p:cNvSpPr>
            <a:spLocks noGrp="1"/>
          </p:cNvSpPr>
          <p:nvPr>
            <p:ph type="title"/>
          </p:nvPr>
        </p:nvSpPr>
        <p:spPr>
          <a:xfrm>
            <a:off x="1542627" y="866989"/>
            <a:ext cx="9916158" cy="3901439"/>
          </a:xfrm>
        </p:spPr>
        <p:txBody>
          <a:bodyPr anchor="ctr">
            <a:normAutofit/>
          </a:bodyPr>
          <a:lstStyle>
            <a:lvl1pPr algn="l">
              <a:defRPr sz="3413" b="0" cap="all">
                <a:gradFill flip="none" rotWithShape="1">
                  <a:gsLst>
                    <a:gs pos="0">
                      <a:schemeClr val="tx1"/>
                    </a:gs>
                    <a:gs pos="100000">
                      <a:schemeClr val="tx1">
                        <a:lumMod val="75000"/>
                      </a:schemeClr>
                    </a:gs>
                  </a:gsLst>
                  <a:lin ang="5400000" scaled="0"/>
                  <a:tileRect/>
                </a:gradFill>
              </a:defRPr>
            </a:lvl1pPr>
          </a:lstStyle>
          <a:p>
            <a:r>
              <a:rPr lang="en-GB"/>
              <a:t>Click to edit Master title style</a:t>
            </a:r>
            <a:endParaRPr lang="en-US" dirty="0"/>
          </a:p>
        </p:txBody>
      </p:sp>
      <p:sp>
        <p:nvSpPr>
          <p:cNvPr id="10" name="Text Placeholder 9"/>
          <p:cNvSpPr>
            <a:spLocks noGrp="1"/>
          </p:cNvSpPr>
          <p:nvPr>
            <p:ph type="body" sz="quarter" idx="13"/>
          </p:nvPr>
        </p:nvSpPr>
        <p:spPr>
          <a:xfrm>
            <a:off x="1217506" y="5527040"/>
            <a:ext cx="10566400" cy="1264356"/>
          </a:xfrm>
        </p:spPr>
        <p:txBody>
          <a:bodyPr vert="horz" lIns="91440" tIns="45720" rIns="91440" bIns="45720" rtlCol="0" anchor="b">
            <a:normAutofit/>
          </a:bodyPr>
          <a:lstStyle>
            <a:lvl1pPr>
              <a:buNone/>
              <a:defRPr lang="en-US" sz="256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GB"/>
              <a:t>Edit Master text styles</a:t>
            </a:r>
          </a:p>
        </p:txBody>
      </p:sp>
      <p:sp>
        <p:nvSpPr>
          <p:cNvPr id="3" name="Text Placeholder 2"/>
          <p:cNvSpPr>
            <a:spLocks noGrp="1"/>
          </p:cNvSpPr>
          <p:nvPr>
            <p:ph type="body" idx="1"/>
          </p:nvPr>
        </p:nvSpPr>
        <p:spPr>
          <a:xfrm>
            <a:off x="1217505" y="6791395"/>
            <a:ext cx="10566400" cy="1444978"/>
          </a:xfrm>
        </p:spPr>
        <p:txBody>
          <a:bodyPr anchor="t">
            <a:normAutofit/>
          </a:bodyPr>
          <a:lstStyle>
            <a:lvl1pPr marL="0" indent="0" algn="l">
              <a:buNone/>
              <a:defRPr sz="1920">
                <a:gradFill flip="none" rotWithShape="1">
                  <a:gsLst>
                    <a:gs pos="0">
                      <a:schemeClr val="tx1"/>
                    </a:gs>
                    <a:gs pos="100000">
                      <a:schemeClr val="tx1">
                        <a:lumMod val="75000"/>
                      </a:schemeClr>
                    </a:gs>
                  </a:gsLst>
                  <a:lin ang="5400000" scaled="0"/>
                  <a:tileRect/>
                </a:gradFill>
              </a:defRPr>
            </a:lvl1pPr>
            <a:lvl2pPr marL="487695" indent="0">
              <a:buNone/>
              <a:defRPr sz="1920">
                <a:solidFill>
                  <a:schemeClr val="tx1">
                    <a:tint val="75000"/>
                  </a:schemeClr>
                </a:solidFill>
              </a:defRPr>
            </a:lvl2pPr>
            <a:lvl3pPr marL="975390" indent="0">
              <a:buNone/>
              <a:defRPr sz="1707">
                <a:solidFill>
                  <a:schemeClr val="tx1">
                    <a:tint val="75000"/>
                  </a:schemeClr>
                </a:solidFill>
              </a:defRPr>
            </a:lvl3pPr>
            <a:lvl4pPr marL="1463086" indent="0">
              <a:buNone/>
              <a:defRPr sz="1493">
                <a:solidFill>
                  <a:schemeClr val="tx1">
                    <a:tint val="75000"/>
                  </a:schemeClr>
                </a:solidFill>
              </a:defRPr>
            </a:lvl4pPr>
            <a:lvl5pPr marL="1950781" indent="0">
              <a:buNone/>
              <a:defRPr sz="1493">
                <a:solidFill>
                  <a:schemeClr val="tx1">
                    <a:tint val="75000"/>
                  </a:schemeClr>
                </a:solidFill>
              </a:defRPr>
            </a:lvl5pPr>
            <a:lvl6pPr marL="2438476" indent="0">
              <a:buNone/>
              <a:defRPr sz="1493">
                <a:solidFill>
                  <a:schemeClr val="tx1">
                    <a:tint val="75000"/>
                  </a:schemeClr>
                </a:solidFill>
              </a:defRPr>
            </a:lvl6pPr>
            <a:lvl7pPr marL="2926171" indent="0">
              <a:buNone/>
              <a:defRPr sz="1493">
                <a:solidFill>
                  <a:schemeClr val="tx1">
                    <a:tint val="75000"/>
                  </a:schemeClr>
                </a:solidFill>
              </a:defRPr>
            </a:lvl7pPr>
            <a:lvl8pPr marL="3413867" indent="0">
              <a:buNone/>
              <a:defRPr sz="1493">
                <a:solidFill>
                  <a:schemeClr val="tx1">
                    <a:tint val="75000"/>
                  </a:schemeClr>
                </a:solidFill>
              </a:defRPr>
            </a:lvl8pPr>
            <a:lvl9pPr marL="3901562" indent="0">
              <a:buNone/>
              <a:defRPr sz="1493">
                <a:solidFill>
                  <a:schemeClr val="tx1">
                    <a:tint val="75000"/>
                  </a:schemeClr>
                </a:solidFill>
              </a:defRPr>
            </a:lvl9pPr>
          </a:lstStyle>
          <a:p>
            <a:pPr lvl="0"/>
            <a:r>
              <a:rPr lang="en-GB"/>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lumMod val="75000"/>
                  </a:prstClr>
                </a:solidFill>
              </a:rPr>
              <a:pPr/>
              <a:t>3/7/2018</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lumMod val="75000"/>
                  </a:prstClr>
                </a:solidFill>
              </a:rPr>
              <a:pPr/>
              <a:t>‹#›</a:t>
            </a:fld>
            <a:endParaRPr lang="en-US" dirty="0">
              <a:solidFill>
                <a:prstClr val="white">
                  <a:lumMod val="75000"/>
                </a:prstClr>
              </a:solidFill>
            </a:endParaRPr>
          </a:p>
        </p:txBody>
      </p:sp>
    </p:spTree>
    <p:extLst>
      <p:ext uri="{BB962C8B-B14F-4D97-AF65-F5344CB8AC3E}">
        <p14:creationId xmlns:p14="http://schemas.microsoft.com/office/powerpoint/2010/main" val="57909552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17507" y="866989"/>
            <a:ext cx="10566399" cy="3901439"/>
          </a:xfrm>
        </p:spPr>
        <p:txBody>
          <a:bodyPr vert="horz" lIns="91440" tIns="45720" rIns="91440" bIns="45720" rtlCol="0" anchor="ctr">
            <a:normAutofit/>
          </a:bodyPr>
          <a:lstStyle>
            <a:lvl1pPr>
              <a:defRPr lang="en-US" b="0" dirty="0"/>
            </a:lvl1pPr>
          </a:lstStyle>
          <a:p>
            <a:pPr marL="0" lvl="0"/>
            <a:r>
              <a:rPr lang="en-GB"/>
              <a:t>Click to edit Master title style</a:t>
            </a:r>
            <a:endParaRPr lang="en-US" dirty="0"/>
          </a:p>
        </p:txBody>
      </p:sp>
      <p:sp>
        <p:nvSpPr>
          <p:cNvPr id="10" name="Text Placeholder 9"/>
          <p:cNvSpPr>
            <a:spLocks noGrp="1"/>
          </p:cNvSpPr>
          <p:nvPr>
            <p:ph type="body" sz="quarter" idx="13"/>
          </p:nvPr>
        </p:nvSpPr>
        <p:spPr>
          <a:xfrm>
            <a:off x="1217506" y="4985173"/>
            <a:ext cx="10566400" cy="1192107"/>
          </a:xfrm>
        </p:spPr>
        <p:txBody>
          <a:bodyPr vert="horz" lIns="91440" tIns="45720" rIns="91440" bIns="45720" rtlCol="0" anchor="b">
            <a:normAutofit/>
          </a:bodyPr>
          <a:lstStyle>
            <a:lvl1pPr>
              <a:buNone/>
              <a:defRPr lang="en-US" sz="2987"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GB"/>
              <a:t>Edit Master text styles</a:t>
            </a:r>
          </a:p>
        </p:txBody>
      </p:sp>
      <p:sp>
        <p:nvSpPr>
          <p:cNvPr id="3" name="Text Placeholder 2"/>
          <p:cNvSpPr>
            <a:spLocks noGrp="1"/>
          </p:cNvSpPr>
          <p:nvPr>
            <p:ph type="body" idx="1"/>
          </p:nvPr>
        </p:nvSpPr>
        <p:spPr>
          <a:xfrm>
            <a:off x="1217505" y="6177280"/>
            <a:ext cx="10566400" cy="2059093"/>
          </a:xfrm>
        </p:spPr>
        <p:txBody>
          <a:bodyPr anchor="t">
            <a:normAutofit/>
          </a:bodyPr>
          <a:lstStyle>
            <a:lvl1pPr marL="0" indent="0" algn="l">
              <a:buNone/>
              <a:defRPr sz="1920">
                <a:gradFill flip="none" rotWithShape="1">
                  <a:gsLst>
                    <a:gs pos="0">
                      <a:schemeClr val="tx1"/>
                    </a:gs>
                    <a:gs pos="100000">
                      <a:schemeClr val="tx1">
                        <a:lumMod val="75000"/>
                      </a:schemeClr>
                    </a:gs>
                  </a:gsLst>
                  <a:lin ang="5400000" scaled="0"/>
                  <a:tileRect/>
                </a:gradFill>
              </a:defRPr>
            </a:lvl1pPr>
            <a:lvl2pPr marL="487695" indent="0">
              <a:buNone/>
              <a:defRPr sz="1920">
                <a:solidFill>
                  <a:schemeClr val="tx1">
                    <a:tint val="75000"/>
                  </a:schemeClr>
                </a:solidFill>
              </a:defRPr>
            </a:lvl2pPr>
            <a:lvl3pPr marL="975390" indent="0">
              <a:buNone/>
              <a:defRPr sz="1707">
                <a:solidFill>
                  <a:schemeClr val="tx1">
                    <a:tint val="75000"/>
                  </a:schemeClr>
                </a:solidFill>
              </a:defRPr>
            </a:lvl3pPr>
            <a:lvl4pPr marL="1463086" indent="0">
              <a:buNone/>
              <a:defRPr sz="1493">
                <a:solidFill>
                  <a:schemeClr val="tx1">
                    <a:tint val="75000"/>
                  </a:schemeClr>
                </a:solidFill>
              </a:defRPr>
            </a:lvl4pPr>
            <a:lvl5pPr marL="1950781" indent="0">
              <a:buNone/>
              <a:defRPr sz="1493">
                <a:solidFill>
                  <a:schemeClr val="tx1">
                    <a:tint val="75000"/>
                  </a:schemeClr>
                </a:solidFill>
              </a:defRPr>
            </a:lvl5pPr>
            <a:lvl6pPr marL="2438476" indent="0">
              <a:buNone/>
              <a:defRPr sz="1493">
                <a:solidFill>
                  <a:schemeClr val="tx1">
                    <a:tint val="75000"/>
                  </a:schemeClr>
                </a:solidFill>
              </a:defRPr>
            </a:lvl6pPr>
            <a:lvl7pPr marL="2926171" indent="0">
              <a:buNone/>
              <a:defRPr sz="1493">
                <a:solidFill>
                  <a:schemeClr val="tx1">
                    <a:tint val="75000"/>
                  </a:schemeClr>
                </a:solidFill>
              </a:defRPr>
            </a:lvl7pPr>
            <a:lvl8pPr marL="3413867" indent="0">
              <a:buNone/>
              <a:defRPr sz="1493">
                <a:solidFill>
                  <a:schemeClr val="tx1">
                    <a:tint val="75000"/>
                  </a:schemeClr>
                </a:solidFill>
              </a:defRPr>
            </a:lvl8pPr>
            <a:lvl9pPr marL="3901562" indent="0">
              <a:buNone/>
              <a:defRPr sz="1493">
                <a:solidFill>
                  <a:schemeClr val="tx1">
                    <a:tint val="75000"/>
                  </a:schemeClr>
                </a:solidFill>
              </a:defRPr>
            </a:lvl9pPr>
          </a:lstStyle>
          <a:p>
            <a:pPr lvl="0"/>
            <a:r>
              <a:rPr lang="en-GB"/>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lumMod val="75000"/>
                  </a:prstClr>
                </a:solidFill>
              </a:rPr>
              <a:pPr/>
              <a:t>3/7/2018</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lumMod val="75000"/>
                  </a:prstClr>
                </a:solidFill>
              </a:rPr>
              <a:pPr/>
              <a:t>‹#›</a:t>
            </a:fld>
            <a:endParaRPr lang="en-US" dirty="0">
              <a:solidFill>
                <a:prstClr val="white">
                  <a:lumMod val="75000"/>
                </a:prstClr>
              </a:solidFill>
            </a:endParaRPr>
          </a:p>
        </p:txBody>
      </p:sp>
    </p:spTree>
    <p:extLst>
      <p:ext uri="{BB962C8B-B14F-4D97-AF65-F5344CB8AC3E}">
        <p14:creationId xmlns:p14="http://schemas.microsoft.com/office/powerpoint/2010/main" val="351036530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217507" y="866987"/>
            <a:ext cx="10566398" cy="2709333"/>
          </a:xfrm>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GB"/>
              <a:t>Edit Master text styles</a:t>
            </a:r>
          </a:p>
          <a:p>
            <a:pPr lvl="1"/>
            <a:r>
              <a:rPr lang="en-GB"/>
              <a:t>Second level</a:t>
            </a:r>
          </a:p>
          <a:p>
            <a:pPr lvl="2"/>
            <a:r>
              <a:rPr lang="en-GB"/>
              <a:t>Third level</a:t>
            </a:r>
          </a:p>
          <a:p>
            <a:pPr lvl="3"/>
            <a:r>
              <a:rPr lang="en-GB"/>
              <a:t>Quarter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lumMod val="75000"/>
                  </a:prstClr>
                </a:solidFill>
              </a:rPr>
              <a:pPr/>
              <a:t>3/7/2018</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lumMod val="75000"/>
                  </a:prstClr>
                </a:solidFill>
              </a:rPr>
              <a:pPr/>
              <a:t>‹#›</a:t>
            </a:fld>
            <a:endParaRPr lang="en-US" dirty="0">
              <a:solidFill>
                <a:prstClr val="white">
                  <a:lumMod val="75000"/>
                </a:prstClr>
              </a:solidFill>
            </a:endParaRPr>
          </a:p>
        </p:txBody>
      </p:sp>
    </p:spTree>
    <p:extLst>
      <p:ext uri="{BB962C8B-B14F-4D97-AF65-F5344CB8AC3E}">
        <p14:creationId xmlns:p14="http://schemas.microsoft.com/office/powerpoint/2010/main" val="181299301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6024" y="866986"/>
            <a:ext cx="2357882" cy="736938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217506" y="866987"/>
            <a:ext cx="8046720" cy="7369387"/>
          </a:xfrm>
        </p:spPr>
        <p:txBody>
          <a:bodyPr vert="eaVert" anchor="t"/>
          <a:lstStyle/>
          <a:p>
            <a:pPr lvl="0"/>
            <a:r>
              <a:rPr lang="en-GB"/>
              <a:t>Edit Master text styles</a:t>
            </a:r>
          </a:p>
          <a:p>
            <a:pPr lvl="1"/>
            <a:r>
              <a:rPr lang="en-GB"/>
              <a:t>Second level</a:t>
            </a:r>
          </a:p>
          <a:p>
            <a:pPr lvl="2"/>
            <a:r>
              <a:rPr lang="en-GB"/>
              <a:t>Third level</a:t>
            </a:r>
          </a:p>
          <a:p>
            <a:pPr lvl="3"/>
            <a:r>
              <a:rPr lang="en-GB"/>
              <a:t>Quarter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lumMod val="75000"/>
                  </a:prstClr>
                </a:solidFill>
              </a:rPr>
              <a:pPr/>
              <a:t>3/7/2018</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lumMod val="75000"/>
                  </a:prstClr>
                </a:solidFill>
              </a:rPr>
              <a:pPr/>
              <a:t>‹#›</a:t>
            </a:fld>
            <a:endParaRPr lang="en-US" dirty="0">
              <a:solidFill>
                <a:prstClr val="white">
                  <a:lumMod val="75000"/>
                </a:prstClr>
              </a:solidFill>
            </a:endParaRPr>
          </a:p>
        </p:txBody>
      </p:sp>
    </p:spTree>
    <p:extLst>
      <p:ext uri="{BB962C8B-B14F-4D97-AF65-F5344CB8AC3E}">
        <p14:creationId xmlns:p14="http://schemas.microsoft.com/office/powerpoint/2010/main" val="98173226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6249"/>
            <a:ext cx="9753600" cy="3395698"/>
          </a:xfrm>
        </p:spPr>
        <p:txBody>
          <a:bodyPr anchor="b"/>
          <a:lstStyle>
            <a:lvl1pPr algn="ctr">
              <a:defRPr sz="6400"/>
            </a:lvl1pPr>
          </a:lstStyle>
          <a:p>
            <a:r>
              <a:rPr lang="en-US" smtClean="0"/>
              <a:t>Click to edit Master title style</a:t>
            </a:r>
            <a:endParaRPr lang="en-US"/>
          </a:p>
        </p:txBody>
      </p:sp>
      <p:sp>
        <p:nvSpPr>
          <p:cNvPr id="3" name="Subtitle 2"/>
          <p:cNvSpPr>
            <a:spLocks noGrp="1"/>
          </p:cNvSpPr>
          <p:nvPr>
            <p:ph type="subTitle" idx="1"/>
          </p:nvPr>
        </p:nvSpPr>
        <p:spPr>
          <a:xfrm>
            <a:off x="1625600" y="5122898"/>
            <a:ext cx="9753600" cy="2354862"/>
          </a:xfrm>
        </p:spPr>
        <p:txBody>
          <a:bodyPr/>
          <a:lstStyle>
            <a:lvl1pPr marL="0" indent="0" algn="ctr">
              <a:buNone/>
              <a:defRPr sz="2560"/>
            </a:lvl1pPr>
            <a:lvl2pPr marL="487695" indent="0" algn="ctr">
              <a:buNone/>
              <a:defRPr sz="2133"/>
            </a:lvl2pPr>
            <a:lvl3pPr marL="975390" indent="0" algn="ctr">
              <a:buNone/>
              <a:defRPr sz="1920"/>
            </a:lvl3pPr>
            <a:lvl4pPr marL="1463086" indent="0" algn="ctr">
              <a:buNone/>
              <a:defRPr sz="1707"/>
            </a:lvl4pPr>
            <a:lvl5pPr marL="1950781" indent="0" algn="ctr">
              <a:buNone/>
              <a:defRPr sz="1707"/>
            </a:lvl5pPr>
            <a:lvl6pPr marL="2438476" indent="0" algn="ctr">
              <a:buNone/>
              <a:defRPr sz="1707"/>
            </a:lvl6pPr>
            <a:lvl7pPr marL="2926171" indent="0" algn="ctr">
              <a:buNone/>
              <a:defRPr sz="1707"/>
            </a:lvl7pPr>
            <a:lvl8pPr marL="3413867" indent="0" algn="ctr">
              <a:buNone/>
              <a:defRPr sz="1707"/>
            </a:lvl8pPr>
            <a:lvl9pPr marL="3901562" indent="0" algn="ctr">
              <a:buNone/>
              <a:defRPr sz="1707"/>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261928F-A764-5D4B-946C-B27BFD6EA148}" type="datetimeFigureOut">
              <a:rPr lang="en-US" smtClean="0">
                <a:solidFill>
                  <a:prstClr val="black">
                    <a:tint val="75000"/>
                  </a:prstClr>
                </a:solidFill>
              </a:rPr>
              <a:pPr/>
              <a:t>3/7/2018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9BE120-6BAE-FF43-9D65-270EEE9210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197089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61928F-A764-5D4B-946C-B27BFD6EA148}" type="datetimeFigureOut">
              <a:rPr lang="en-US" smtClean="0">
                <a:solidFill>
                  <a:prstClr val="black">
                    <a:tint val="75000"/>
                  </a:prstClr>
                </a:solidFill>
              </a:rPr>
              <a:pPr/>
              <a:t>3/7/2018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9BE120-6BAE-FF43-9D65-270EEE9210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931396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307" y="2431628"/>
            <a:ext cx="11216640" cy="4057226"/>
          </a:xfrm>
        </p:spPr>
        <p:txBody>
          <a:bodyPr anchor="b"/>
          <a:lstStyle>
            <a:lvl1pPr>
              <a:defRPr sz="6400"/>
            </a:lvl1pPr>
          </a:lstStyle>
          <a:p>
            <a:r>
              <a:rPr lang="en-US" smtClean="0"/>
              <a:t>Click to edit Master title style</a:t>
            </a:r>
            <a:endParaRPr lang="en-US"/>
          </a:p>
        </p:txBody>
      </p:sp>
      <p:sp>
        <p:nvSpPr>
          <p:cNvPr id="3" name="Text Placeholder 2"/>
          <p:cNvSpPr>
            <a:spLocks noGrp="1"/>
          </p:cNvSpPr>
          <p:nvPr>
            <p:ph type="body" idx="1"/>
          </p:nvPr>
        </p:nvSpPr>
        <p:spPr>
          <a:xfrm>
            <a:off x="887307" y="6527237"/>
            <a:ext cx="11216640" cy="2133599"/>
          </a:xfrm>
        </p:spPr>
        <p:txBody>
          <a:bodyPr/>
          <a:lstStyle>
            <a:lvl1pPr marL="0" indent="0">
              <a:buNone/>
              <a:defRPr sz="2560">
                <a:solidFill>
                  <a:schemeClr val="tx1">
                    <a:tint val="75000"/>
                  </a:schemeClr>
                </a:solidFill>
              </a:defRPr>
            </a:lvl1pPr>
            <a:lvl2pPr marL="487695" indent="0">
              <a:buNone/>
              <a:defRPr sz="2133">
                <a:solidFill>
                  <a:schemeClr val="tx1">
                    <a:tint val="75000"/>
                  </a:schemeClr>
                </a:solidFill>
              </a:defRPr>
            </a:lvl2pPr>
            <a:lvl3pPr marL="975390" indent="0">
              <a:buNone/>
              <a:defRPr sz="1920">
                <a:solidFill>
                  <a:schemeClr val="tx1">
                    <a:tint val="75000"/>
                  </a:schemeClr>
                </a:solidFill>
              </a:defRPr>
            </a:lvl3pPr>
            <a:lvl4pPr marL="1463086" indent="0">
              <a:buNone/>
              <a:defRPr sz="1707">
                <a:solidFill>
                  <a:schemeClr val="tx1">
                    <a:tint val="75000"/>
                  </a:schemeClr>
                </a:solidFill>
              </a:defRPr>
            </a:lvl4pPr>
            <a:lvl5pPr marL="1950781" indent="0">
              <a:buNone/>
              <a:defRPr sz="1707">
                <a:solidFill>
                  <a:schemeClr val="tx1">
                    <a:tint val="75000"/>
                  </a:schemeClr>
                </a:solidFill>
              </a:defRPr>
            </a:lvl5pPr>
            <a:lvl6pPr marL="2438476" indent="0">
              <a:buNone/>
              <a:defRPr sz="1707">
                <a:solidFill>
                  <a:schemeClr val="tx1">
                    <a:tint val="75000"/>
                  </a:schemeClr>
                </a:solidFill>
              </a:defRPr>
            </a:lvl6pPr>
            <a:lvl7pPr marL="2926171" indent="0">
              <a:buNone/>
              <a:defRPr sz="1707">
                <a:solidFill>
                  <a:schemeClr val="tx1">
                    <a:tint val="75000"/>
                  </a:schemeClr>
                </a:solidFill>
              </a:defRPr>
            </a:lvl7pPr>
            <a:lvl8pPr marL="3413867" indent="0">
              <a:buNone/>
              <a:defRPr sz="1707">
                <a:solidFill>
                  <a:schemeClr val="tx1">
                    <a:tint val="75000"/>
                  </a:schemeClr>
                </a:solidFill>
              </a:defRPr>
            </a:lvl8pPr>
            <a:lvl9pPr marL="3901562" indent="0">
              <a:buNone/>
              <a:defRPr sz="170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61928F-A764-5D4B-946C-B27BFD6EA148}" type="datetimeFigureOut">
              <a:rPr lang="en-US" smtClean="0">
                <a:solidFill>
                  <a:prstClr val="black">
                    <a:tint val="75000"/>
                  </a:prstClr>
                </a:solidFill>
              </a:rPr>
              <a:pPr/>
              <a:t>3/7/2018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9BE120-6BAE-FF43-9D65-270EEE9210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787287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4080" y="2596444"/>
            <a:ext cx="5527040" cy="618857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83680" y="2596444"/>
            <a:ext cx="5527040" cy="618857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261928F-A764-5D4B-946C-B27BFD6EA148}" type="datetimeFigureOut">
              <a:rPr lang="en-US" smtClean="0">
                <a:solidFill>
                  <a:prstClr val="black">
                    <a:tint val="75000"/>
                  </a:prstClr>
                </a:solidFill>
              </a:rPr>
              <a:pPr/>
              <a:t>3/7/2018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9BE120-6BAE-FF43-9D65-270EEE9210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922670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774" y="519290"/>
            <a:ext cx="11216640" cy="1885245"/>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95775" y="2390987"/>
            <a:ext cx="5501639" cy="1171786"/>
          </a:xfrm>
        </p:spPr>
        <p:txBody>
          <a:bodyPr anchor="b"/>
          <a:lstStyle>
            <a:lvl1pPr marL="0" indent="0">
              <a:buNone/>
              <a:defRPr sz="2560" b="1"/>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smtClean="0"/>
              <a:t>Click to edit Master text styles</a:t>
            </a:r>
          </a:p>
        </p:txBody>
      </p:sp>
      <p:sp>
        <p:nvSpPr>
          <p:cNvPr id="4" name="Content Placeholder 3"/>
          <p:cNvSpPr>
            <a:spLocks noGrp="1"/>
          </p:cNvSpPr>
          <p:nvPr>
            <p:ph sz="half" idx="2"/>
          </p:nvPr>
        </p:nvSpPr>
        <p:spPr>
          <a:xfrm>
            <a:off x="895775" y="3562773"/>
            <a:ext cx="5501639" cy="52403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583680" y="2390987"/>
            <a:ext cx="5528734" cy="1171786"/>
          </a:xfrm>
        </p:spPr>
        <p:txBody>
          <a:bodyPr anchor="b"/>
          <a:lstStyle>
            <a:lvl1pPr marL="0" indent="0">
              <a:buNone/>
              <a:defRPr sz="2560" b="1"/>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smtClean="0"/>
              <a:t>Click to edit Master text styles</a:t>
            </a:r>
          </a:p>
        </p:txBody>
      </p:sp>
      <p:sp>
        <p:nvSpPr>
          <p:cNvPr id="6" name="Content Placeholder 5"/>
          <p:cNvSpPr>
            <a:spLocks noGrp="1"/>
          </p:cNvSpPr>
          <p:nvPr>
            <p:ph sz="quarter" idx="4"/>
          </p:nvPr>
        </p:nvSpPr>
        <p:spPr>
          <a:xfrm>
            <a:off x="6583680" y="3562773"/>
            <a:ext cx="5528734" cy="52403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261928F-A764-5D4B-946C-B27BFD6EA148}" type="datetimeFigureOut">
              <a:rPr lang="en-US" smtClean="0">
                <a:solidFill>
                  <a:prstClr val="black">
                    <a:tint val="75000"/>
                  </a:prstClr>
                </a:solidFill>
              </a:rPr>
              <a:pPr/>
              <a:t>3/7/2018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9BE120-6BAE-FF43-9D65-270EEE9210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8672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3" name="Shape 123"/>
          <p:cNvSpPr>
            <a:spLocks noGrp="1"/>
          </p:cNvSpPr>
          <p:nvPr>
            <p:ph type="body" sz="quarter" idx="13"/>
          </p:nvPr>
        </p:nvSpPr>
        <p:spPr>
          <a:xfrm>
            <a:off x="673100" y="6483350"/>
            <a:ext cx="11658600" cy="558800"/>
          </a:xfrm>
          <a:prstGeom prst="rect">
            <a:avLst/>
          </a:prstGeom>
        </p:spPr>
        <p:txBody>
          <a:bodyPr anchor="ctr">
            <a:spAutoFit/>
          </a:bodyPr>
          <a:lstStyle>
            <a:lvl1pPr marL="0" indent="0" algn="ctr">
              <a:spcBef>
                <a:spcPts val="0"/>
              </a:spcBef>
              <a:buClrTx/>
              <a:buSzTx/>
              <a:buNone/>
              <a:defRPr sz="2600" i="1" spc="52">
                <a:solidFill>
                  <a:schemeClr val="accent5">
                    <a:satOff val="-10854"/>
                    <a:lumOff val="-10463"/>
                  </a:schemeClr>
                </a:solidFill>
              </a:defRPr>
            </a:lvl1pPr>
          </a:lstStyle>
          <a:p>
            <a:r>
              <a:t>— Johnny Appleseed</a:t>
            </a:r>
          </a:p>
        </p:txBody>
      </p:sp>
      <p:sp>
        <p:nvSpPr>
          <p:cNvPr id="124" name="Shape 124"/>
          <p:cNvSpPr>
            <a:spLocks noGrp="1"/>
          </p:cNvSpPr>
          <p:nvPr>
            <p:ph type="body" sz="quarter" idx="14"/>
          </p:nvPr>
        </p:nvSpPr>
        <p:spPr>
          <a:xfrm>
            <a:off x="673100" y="5317839"/>
            <a:ext cx="11658600" cy="1057561"/>
          </a:xfrm>
          <a:prstGeom prst="rect">
            <a:avLst/>
          </a:prstGeom>
        </p:spPr>
        <p:txBody>
          <a:bodyPr anchor="b">
            <a:spAutoFit/>
          </a:bodyPr>
          <a:lstStyle>
            <a:lvl1pPr marL="0" indent="0" algn="ctr">
              <a:spcBef>
                <a:spcPts val="0"/>
              </a:spcBef>
              <a:buClrTx/>
              <a:buSzTx/>
              <a:buNone/>
              <a:defRPr sz="5800" cap="all" spc="464">
                <a:latin typeface="+mn-lt"/>
                <a:ea typeface="+mn-ea"/>
                <a:cs typeface="+mn-cs"/>
                <a:sym typeface="Futura"/>
              </a:defRPr>
            </a:lvl1pPr>
          </a:lstStyle>
          <a:p>
            <a:pPr defTabSz="914400"/>
            <a:r>
              <a:t>Type a quote here.</a:t>
            </a:r>
          </a:p>
        </p:txBody>
      </p:sp>
      <p:sp>
        <p:nvSpPr>
          <p:cNvPr id="125" name="Shape 125"/>
          <p:cNvSpPr>
            <a:spLocks noGrp="1"/>
          </p:cNvSpPr>
          <p:nvPr>
            <p:ph type="body" sz="quarter" idx="15"/>
          </p:nvPr>
        </p:nvSpPr>
        <p:spPr>
          <a:xfrm>
            <a:off x="6113659" y="7061200"/>
            <a:ext cx="779541" cy="1409700"/>
          </a:xfrm>
          <a:prstGeom prst="rect">
            <a:avLst/>
          </a:prstGeom>
        </p:spPr>
        <p:txBody>
          <a:bodyPr wrap="none">
            <a:spAutoFit/>
          </a:bodyPr>
          <a:lstStyle>
            <a:lvl1pPr marL="0" indent="0" algn="ctr" defTabSz="647700">
              <a:spcBef>
                <a:spcPts val="0"/>
              </a:spcBef>
              <a:buClrTx/>
              <a:buSzTx/>
              <a:buNone/>
              <a:defRPr sz="9000" spc="180">
                <a:latin typeface="Baskerville SemiBold"/>
                <a:ea typeface="Baskerville SemiBold"/>
                <a:cs typeface="Baskerville SemiBold"/>
                <a:sym typeface="Baskerville SemiBold"/>
              </a:defRPr>
            </a:lvl1pPr>
          </a:lstStyle>
          <a:p>
            <a:r>
              <a:t>”</a:t>
            </a:r>
          </a:p>
        </p:txBody>
      </p:sp>
      <p:sp>
        <p:nvSpPr>
          <p:cNvPr id="126" name="Shape 126"/>
          <p:cNvSpPr>
            <a:spLocks noGrp="1"/>
          </p:cNvSpPr>
          <p:nvPr>
            <p:ph type="body" sz="quarter" idx="16"/>
          </p:nvPr>
        </p:nvSpPr>
        <p:spPr>
          <a:xfrm>
            <a:off x="6113659" y="2565400"/>
            <a:ext cx="779541" cy="1409700"/>
          </a:xfrm>
          <a:prstGeom prst="rect">
            <a:avLst/>
          </a:prstGeom>
        </p:spPr>
        <p:txBody>
          <a:bodyPr wrap="none">
            <a:spAutoFit/>
          </a:bodyPr>
          <a:lstStyle>
            <a:lvl1pPr marL="0" indent="0" algn="ctr" defTabSz="647700">
              <a:spcBef>
                <a:spcPts val="0"/>
              </a:spcBef>
              <a:buClrTx/>
              <a:buSzTx/>
              <a:buNone/>
              <a:defRPr sz="9000" spc="180">
                <a:latin typeface="Baskerville SemiBold"/>
                <a:ea typeface="Baskerville SemiBold"/>
                <a:cs typeface="Baskerville SemiBold"/>
                <a:sym typeface="Baskerville SemiBold"/>
              </a:defRPr>
            </a:lvl1pPr>
          </a:lstStyle>
          <a:p>
            <a:r>
              <a:t>“</a:t>
            </a:r>
          </a:p>
        </p:txBody>
      </p:sp>
      <p:sp>
        <p:nvSpPr>
          <p:cNvPr id="127" name="Shape 127"/>
          <p:cNvSpPr>
            <a:spLocks noGrp="1"/>
          </p:cNvSpPr>
          <p:nvPr>
            <p:ph type="sldNum" sz="quarter" idx="2"/>
          </p:nvPr>
        </p:nvSpPr>
        <p:spPr>
          <a:xfrm>
            <a:off x="6338817" y="9232900"/>
            <a:ext cx="327168" cy="337605"/>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261928F-A764-5D4B-946C-B27BFD6EA148}" type="datetimeFigureOut">
              <a:rPr lang="en-US" smtClean="0">
                <a:solidFill>
                  <a:prstClr val="black">
                    <a:tint val="75000"/>
                  </a:prstClr>
                </a:solidFill>
              </a:rPr>
              <a:pPr/>
              <a:t>3/7/2018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9BE120-6BAE-FF43-9D65-270EEE9210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812734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61928F-A764-5D4B-946C-B27BFD6EA148}" type="datetimeFigureOut">
              <a:rPr lang="en-US" smtClean="0">
                <a:solidFill>
                  <a:prstClr val="black">
                    <a:tint val="75000"/>
                  </a:prstClr>
                </a:solidFill>
              </a:rPr>
              <a:pPr/>
              <a:t>3/7/2018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9BE120-6BAE-FF43-9D65-270EEE9210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308398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774" y="650240"/>
            <a:ext cx="4194386" cy="2275840"/>
          </a:xfrm>
        </p:spPr>
        <p:txBody>
          <a:bodyPr anchor="b"/>
          <a:lstStyle>
            <a:lvl1pPr>
              <a:defRPr sz="3413"/>
            </a:lvl1pPr>
          </a:lstStyle>
          <a:p>
            <a:r>
              <a:rPr lang="en-US" smtClean="0"/>
              <a:t>Click to edit Master title style</a:t>
            </a:r>
            <a:endParaRPr lang="en-US"/>
          </a:p>
        </p:txBody>
      </p:sp>
      <p:sp>
        <p:nvSpPr>
          <p:cNvPr id="3" name="Content Placeholder 2"/>
          <p:cNvSpPr>
            <a:spLocks noGrp="1"/>
          </p:cNvSpPr>
          <p:nvPr>
            <p:ph idx="1"/>
          </p:nvPr>
        </p:nvSpPr>
        <p:spPr>
          <a:xfrm>
            <a:off x="5528734" y="1404338"/>
            <a:ext cx="6583680" cy="6931378"/>
          </a:xfrm>
        </p:spPr>
        <p:txBody>
          <a:bodyPr/>
          <a:lstStyle>
            <a:lvl1pPr>
              <a:defRPr sz="3413"/>
            </a:lvl1pPr>
            <a:lvl2pPr>
              <a:defRPr sz="2987"/>
            </a:lvl2pPr>
            <a:lvl3pPr>
              <a:defRPr sz="256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95774" y="2926080"/>
            <a:ext cx="4194386" cy="5420925"/>
          </a:xfrm>
        </p:spPr>
        <p:txBody>
          <a:bodyPr/>
          <a:lstStyle>
            <a:lvl1pPr marL="0" indent="0">
              <a:buNone/>
              <a:defRPr sz="1707"/>
            </a:lvl1pPr>
            <a:lvl2pPr marL="487695" indent="0">
              <a:buNone/>
              <a:defRPr sz="1493"/>
            </a:lvl2pPr>
            <a:lvl3pPr marL="975390" indent="0">
              <a:buNone/>
              <a:defRPr sz="1280"/>
            </a:lvl3pPr>
            <a:lvl4pPr marL="1463086" indent="0">
              <a:buNone/>
              <a:defRPr sz="1067"/>
            </a:lvl4pPr>
            <a:lvl5pPr marL="1950781" indent="0">
              <a:buNone/>
              <a:defRPr sz="1067"/>
            </a:lvl5pPr>
            <a:lvl6pPr marL="2438476" indent="0">
              <a:buNone/>
              <a:defRPr sz="1067"/>
            </a:lvl6pPr>
            <a:lvl7pPr marL="2926171" indent="0">
              <a:buNone/>
              <a:defRPr sz="1067"/>
            </a:lvl7pPr>
            <a:lvl8pPr marL="3413867" indent="0">
              <a:buNone/>
              <a:defRPr sz="1067"/>
            </a:lvl8pPr>
            <a:lvl9pPr marL="3901562" indent="0">
              <a:buNone/>
              <a:defRPr sz="1067"/>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61928F-A764-5D4B-946C-B27BFD6EA148}" type="datetimeFigureOut">
              <a:rPr lang="en-US" smtClean="0">
                <a:solidFill>
                  <a:prstClr val="black">
                    <a:tint val="75000"/>
                  </a:prstClr>
                </a:solidFill>
              </a:rPr>
              <a:pPr/>
              <a:t>3/7/2018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9BE120-6BAE-FF43-9D65-270EEE9210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446769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774" y="650240"/>
            <a:ext cx="4194386" cy="2275840"/>
          </a:xfrm>
        </p:spPr>
        <p:txBody>
          <a:bodyPr anchor="b"/>
          <a:lstStyle>
            <a:lvl1pPr>
              <a:defRPr sz="3413"/>
            </a:lvl1pPr>
          </a:lstStyle>
          <a:p>
            <a:r>
              <a:rPr lang="en-US" smtClean="0"/>
              <a:t>Click to edit Master title style</a:t>
            </a:r>
            <a:endParaRPr lang="en-US"/>
          </a:p>
        </p:txBody>
      </p:sp>
      <p:sp>
        <p:nvSpPr>
          <p:cNvPr id="3" name="Picture Placeholder 2"/>
          <p:cNvSpPr>
            <a:spLocks noGrp="1"/>
          </p:cNvSpPr>
          <p:nvPr>
            <p:ph type="pic" idx="1"/>
          </p:nvPr>
        </p:nvSpPr>
        <p:spPr>
          <a:xfrm>
            <a:off x="5528734" y="1404338"/>
            <a:ext cx="6583680" cy="6931378"/>
          </a:xfrm>
        </p:spPr>
        <p:txBody>
          <a:bodyPr/>
          <a:lstStyle>
            <a:lvl1pPr marL="0" indent="0">
              <a:buNone/>
              <a:defRPr sz="3413"/>
            </a:lvl1pPr>
            <a:lvl2pPr marL="487695" indent="0">
              <a:buNone/>
              <a:defRPr sz="2987"/>
            </a:lvl2pPr>
            <a:lvl3pPr marL="975390" indent="0">
              <a:buNone/>
              <a:defRPr sz="2560"/>
            </a:lvl3pPr>
            <a:lvl4pPr marL="1463086" indent="0">
              <a:buNone/>
              <a:defRPr sz="2133"/>
            </a:lvl4pPr>
            <a:lvl5pPr marL="1950781" indent="0">
              <a:buNone/>
              <a:defRPr sz="2133"/>
            </a:lvl5pPr>
            <a:lvl6pPr marL="2438476" indent="0">
              <a:buNone/>
              <a:defRPr sz="2133"/>
            </a:lvl6pPr>
            <a:lvl7pPr marL="2926171" indent="0">
              <a:buNone/>
              <a:defRPr sz="2133"/>
            </a:lvl7pPr>
            <a:lvl8pPr marL="3413867" indent="0">
              <a:buNone/>
              <a:defRPr sz="2133"/>
            </a:lvl8pPr>
            <a:lvl9pPr marL="3901562" indent="0">
              <a:buNone/>
              <a:defRPr sz="2133"/>
            </a:lvl9pPr>
          </a:lstStyle>
          <a:p>
            <a:endParaRPr lang="en-US"/>
          </a:p>
        </p:txBody>
      </p:sp>
      <p:sp>
        <p:nvSpPr>
          <p:cNvPr id="4" name="Text Placeholder 3"/>
          <p:cNvSpPr>
            <a:spLocks noGrp="1"/>
          </p:cNvSpPr>
          <p:nvPr>
            <p:ph type="body" sz="half" idx="2"/>
          </p:nvPr>
        </p:nvSpPr>
        <p:spPr>
          <a:xfrm>
            <a:off x="895774" y="2926080"/>
            <a:ext cx="4194386" cy="5420925"/>
          </a:xfrm>
        </p:spPr>
        <p:txBody>
          <a:bodyPr/>
          <a:lstStyle>
            <a:lvl1pPr marL="0" indent="0">
              <a:buNone/>
              <a:defRPr sz="1707"/>
            </a:lvl1pPr>
            <a:lvl2pPr marL="487695" indent="0">
              <a:buNone/>
              <a:defRPr sz="1493"/>
            </a:lvl2pPr>
            <a:lvl3pPr marL="975390" indent="0">
              <a:buNone/>
              <a:defRPr sz="1280"/>
            </a:lvl3pPr>
            <a:lvl4pPr marL="1463086" indent="0">
              <a:buNone/>
              <a:defRPr sz="1067"/>
            </a:lvl4pPr>
            <a:lvl5pPr marL="1950781" indent="0">
              <a:buNone/>
              <a:defRPr sz="1067"/>
            </a:lvl5pPr>
            <a:lvl6pPr marL="2438476" indent="0">
              <a:buNone/>
              <a:defRPr sz="1067"/>
            </a:lvl6pPr>
            <a:lvl7pPr marL="2926171" indent="0">
              <a:buNone/>
              <a:defRPr sz="1067"/>
            </a:lvl7pPr>
            <a:lvl8pPr marL="3413867" indent="0">
              <a:buNone/>
              <a:defRPr sz="1067"/>
            </a:lvl8pPr>
            <a:lvl9pPr marL="3901562" indent="0">
              <a:buNone/>
              <a:defRPr sz="1067"/>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61928F-A764-5D4B-946C-B27BFD6EA148}" type="datetimeFigureOut">
              <a:rPr lang="en-US" smtClean="0">
                <a:solidFill>
                  <a:prstClr val="black">
                    <a:tint val="75000"/>
                  </a:prstClr>
                </a:solidFill>
              </a:rPr>
              <a:pPr/>
              <a:t>3/7/2018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9BE120-6BAE-FF43-9D65-270EEE9210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392951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61928F-A764-5D4B-946C-B27BFD6EA148}" type="datetimeFigureOut">
              <a:rPr lang="en-US" smtClean="0">
                <a:solidFill>
                  <a:prstClr val="black">
                    <a:tint val="75000"/>
                  </a:prstClr>
                </a:solidFill>
              </a:rPr>
              <a:pPr/>
              <a:t>3/7/2018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9BE120-6BAE-FF43-9D65-270EEE9210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745200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06560" y="519289"/>
            <a:ext cx="2804160" cy="8265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4080" y="519289"/>
            <a:ext cx="8249920" cy="8265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61928F-A764-5D4B-946C-B27BFD6EA148}" type="datetimeFigureOut">
              <a:rPr lang="en-US" smtClean="0">
                <a:solidFill>
                  <a:prstClr val="black">
                    <a:tint val="75000"/>
                  </a:prstClr>
                </a:solidFill>
              </a:rPr>
              <a:pPr/>
              <a:t>3/7/2018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9BE120-6BAE-FF43-9D65-270EEE9210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243085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12041"/>
            <a:ext cx="13004800" cy="9765642"/>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607538" y="3419782"/>
            <a:ext cx="8284732" cy="2341407"/>
          </a:xfrm>
        </p:spPr>
        <p:txBody>
          <a:bodyPr anchor="b">
            <a:noAutofit/>
          </a:bodyPr>
          <a:lstStyle>
            <a:lvl1pPr algn="r">
              <a:defRPr sz="576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607538" y="5761185"/>
            <a:ext cx="8284732" cy="1560034"/>
          </a:xfrm>
        </p:spPr>
        <p:txBody>
          <a:bodyPr anchor="t"/>
          <a:lstStyle>
            <a:lvl1pPr marL="0" indent="0" algn="r">
              <a:buNone/>
              <a:defRPr>
                <a:solidFill>
                  <a:schemeClr val="tx1">
                    <a:lumMod val="50000"/>
                    <a:lumOff val="50000"/>
                  </a:schemeClr>
                </a:solidFill>
              </a:defRPr>
            </a:lvl1pPr>
            <a:lvl2pPr marL="487695" indent="0" algn="ctr">
              <a:buNone/>
              <a:defRPr>
                <a:solidFill>
                  <a:schemeClr val="tx1">
                    <a:tint val="75000"/>
                  </a:schemeClr>
                </a:solidFill>
              </a:defRPr>
            </a:lvl2pPr>
            <a:lvl3pPr marL="975390" indent="0" algn="ctr">
              <a:buNone/>
              <a:defRPr>
                <a:solidFill>
                  <a:schemeClr val="tx1">
                    <a:tint val="75000"/>
                  </a:schemeClr>
                </a:solidFill>
              </a:defRPr>
            </a:lvl3pPr>
            <a:lvl4pPr marL="1463086" indent="0" algn="ctr">
              <a:buNone/>
              <a:defRPr>
                <a:solidFill>
                  <a:schemeClr val="tx1">
                    <a:tint val="75000"/>
                  </a:schemeClr>
                </a:solidFill>
              </a:defRPr>
            </a:lvl4pPr>
            <a:lvl5pPr marL="1950781" indent="0" algn="ctr">
              <a:buNone/>
              <a:defRPr>
                <a:solidFill>
                  <a:schemeClr val="tx1">
                    <a:tint val="75000"/>
                  </a:schemeClr>
                </a:solidFill>
              </a:defRPr>
            </a:lvl5pPr>
            <a:lvl6pPr marL="2438476" indent="0" algn="ctr">
              <a:buNone/>
              <a:defRPr>
                <a:solidFill>
                  <a:schemeClr val="tx1">
                    <a:tint val="75000"/>
                  </a:schemeClr>
                </a:solidFill>
              </a:defRPr>
            </a:lvl6pPr>
            <a:lvl7pPr marL="2926171" indent="0" algn="ctr">
              <a:buNone/>
              <a:defRPr>
                <a:solidFill>
                  <a:schemeClr val="tx1">
                    <a:tint val="75000"/>
                  </a:schemeClr>
                </a:solidFill>
              </a:defRPr>
            </a:lvl7pPr>
            <a:lvl8pPr marL="3413867" indent="0" algn="ctr">
              <a:buNone/>
              <a:defRPr>
                <a:solidFill>
                  <a:schemeClr val="tx1">
                    <a:tint val="75000"/>
                  </a:schemeClr>
                </a:solidFill>
              </a:defRPr>
            </a:lvl8pPr>
            <a:lvl9pPr marL="3901562"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3/7/2018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418850834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84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3/7/2018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18858977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91" y="3841234"/>
            <a:ext cx="9169779" cy="2597804"/>
          </a:xfrm>
        </p:spPr>
        <p:txBody>
          <a:bodyPr anchor="b"/>
          <a:lstStyle>
            <a:lvl1pPr algn="l">
              <a:defRPr sz="4267"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491" y="6439037"/>
            <a:ext cx="9169779" cy="1223680"/>
          </a:xfrm>
        </p:spPr>
        <p:txBody>
          <a:bodyPr anchor="t"/>
          <a:lstStyle>
            <a:lvl1pPr marL="0" indent="0" algn="l">
              <a:buNone/>
              <a:defRPr sz="2133">
                <a:solidFill>
                  <a:schemeClr val="tx1">
                    <a:lumMod val="50000"/>
                    <a:lumOff val="50000"/>
                  </a:schemeClr>
                </a:solidFill>
              </a:defRPr>
            </a:lvl1pPr>
            <a:lvl2pPr marL="487695" indent="0">
              <a:buNone/>
              <a:defRPr sz="1920">
                <a:solidFill>
                  <a:schemeClr val="tx1">
                    <a:tint val="75000"/>
                  </a:schemeClr>
                </a:solidFill>
              </a:defRPr>
            </a:lvl2pPr>
            <a:lvl3pPr marL="975390" indent="0">
              <a:buNone/>
              <a:defRPr sz="1707">
                <a:solidFill>
                  <a:schemeClr val="tx1">
                    <a:tint val="75000"/>
                  </a:schemeClr>
                </a:solidFill>
              </a:defRPr>
            </a:lvl3pPr>
            <a:lvl4pPr marL="1463086" indent="0">
              <a:buNone/>
              <a:defRPr sz="1493">
                <a:solidFill>
                  <a:schemeClr val="tx1">
                    <a:tint val="75000"/>
                  </a:schemeClr>
                </a:solidFill>
              </a:defRPr>
            </a:lvl4pPr>
            <a:lvl5pPr marL="1950781" indent="0">
              <a:buNone/>
              <a:defRPr sz="1493">
                <a:solidFill>
                  <a:schemeClr val="tx1">
                    <a:tint val="75000"/>
                  </a:schemeClr>
                </a:solidFill>
              </a:defRPr>
            </a:lvl5pPr>
            <a:lvl6pPr marL="2438476" indent="0">
              <a:buNone/>
              <a:defRPr sz="1493">
                <a:solidFill>
                  <a:schemeClr val="tx1">
                    <a:tint val="75000"/>
                  </a:schemeClr>
                </a:solidFill>
              </a:defRPr>
            </a:lvl6pPr>
            <a:lvl7pPr marL="2926171" indent="0">
              <a:buNone/>
              <a:defRPr sz="1493">
                <a:solidFill>
                  <a:schemeClr val="tx1">
                    <a:tint val="75000"/>
                  </a:schemeClr>
                </a:solidFill>
              </a:defRPr>
            </a:lvl7pPr>
            <a:lvl8pPr marL="3413867" indent="0">
              <a:buNone/>
              <a:defRPr sz="1493">
                <a:solidFill>
                  <a:schemeClr val="tx1">
                    <a:tint val="75000"/>
                  </a:schemeClr>
                </a:solidFill>
              </a:defRPr>
            </a:lvl8pPr>
            <a:lvl9pPr marL="3901562" indent="0">
              <a:buNone/>
              <a:defRPr sz="149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3/7/2018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98229858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22490" y="3072838"/>
            <a:ext cx="4462971" cy="55193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429301" y="3072838"/>
            <a:ext cx="4462970" cy="55193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solidFill>
                  <a:prstClr val="black">
                    <a:tint val="75000"/>
                  </a:prstClr>
                </a:solidFill>
              </a:rPr>
              <a:pPr/>
              <a:t>3/7/2018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FF9F0C5-380F-41C2-899A-BAC0F0927E16}"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8155570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Shape 134"/>
          <p:cNvSpPr>
            <a:spLocks noGrp="1"/>
          </p:cNvSpPr>
          <p:nvPr>
            <p:ph type="pic" idx="13"/>
          </p:nvPr>
        </p:nvSpPr>
        <p:spPr>
          <a:xfrm>
            <a:off x="-5645" y="0"/>
            <a:ext cx="13004801" cy="9753600"/>
          </a:xfrm>
          <a:prstGeom prst="rect">
            <a:avLst/>
          </a:prstGeom>
        </p:spPr>
        <p:txBody>
          <a:bodyPr lIns="91439" tIns="45719" rIns="91439" bIns="45719">
            <a:noAutofit/>
          </a:bodyPr>
          <a:lstStyle/>
          <a:p>
            <a:endParaRPr/>
          </a:p>
        </p:txBody>
      </p:sp>
      <p:sp>
        <p:nvSpPr>
          <p:cNvPr id="135" name="Shape 13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20795" y="3073398"/>
            <a:ext cx="4464665" cy="819573"/>
          </a:xfrm>
        </p:spPr>
        <p:txBody>
          <a:bodyPr anchor="b">
            <a:noAutofit/>
          </a:bodyPr>
          <a:lstStyle>
            <a:lvl1pPr marL="0" indent="0">
              <a:buNone/>
              <a:defRPr sz="2560" b="0"/>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smtClean="0"/>
              <a:t>Click to edit Master text styles</a:t>
            </a:r>
          </a:p>
        </p:txBody>
      </p:sp>
      <p:sp>
        <p:nvSpPr>
          <p:cNvPr id="4" name="Content Placeholder 3"/>
          <p:cNvSpPr>
            <a:spLocks noGrp="1"/>
          </p:cNvSpPr>
          <p:nvPr>
            <p:ph sz="half" idx="2"/>
          </p:nvPr>
        </p:nvSpPr>
        <p:spPr>
          <a:xfrm>
            <a:off x="720795" y="3892971"/>
            <a:ext cx="4464665" cy="469918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427609" y="3073398"/>
            <a:ext cx="4464659" cy="819573"/>
          </a:xfrm>
        </p:spPr>
        <p:txBody>
          <a:bodyPr anchor="b">
            <a:noAutofit/>
          </a:bodyPr>
          <a:lstStyle>
            <a:lvl1pPr marL="0" indent="0">
              <a:buNone/>
              <a:defRPr sz="2560" b="0"/>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smtClean="0"/>
              <a:t>Click to edit Master text styles</a:t>
            </a:r>
          </a:p>
        </p:txBody>
      </p:sp>
      <p:sp>
        <p:nvSpPr>
          <p:cNvPr id="6" name="Content Placeholder 5"/>
          <p:cNvSpPr>
            <a:spLocks noGrp="1"/>
          </p:cNvSpPr>
          <p:nvPr>
            <p:ph sz="quarter" idx="4"/>
          </p:nvPr>
        </p:nvSpPr>
        <p:spPr>
          <a:xfrm>
            <a:off x="5427610" y="3892971"/>
            <a:ext cx="4464658" cy="469918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black">
                    <a:tint val="75000"/>
                  </a:prstClr>
                </a:solidFill>
              </a:rPr>
              <a:pPr/>
              <a:t>3/7/2018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74044534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22490" y="866987"/>
            <a:ext cx="9169779" cy="1878471"/>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black">
                    <a:tint val="75000"/>
                  </a:prstClr>
                </a:solidFill>
              </a:rPr>
              <a:pPr/>
              <a:t>3/7/2018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403724259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prstClr val="black">
                    <a:tint val="75000"/>
                  </a:prstClr>
                </a:solidFill>
              </a:rPr>
              <a:pPr/>
              <a:t>3/7/2018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401540057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2489" y="2131348"/>
            <a:ext cx="4111497" cy="1818263"/>
          </a:xfrm>
        </p:spPr>
        <p:txBody>
          <a:bodyPr anchor="b">
            <a:normAutofit/>
          </a:bodyPr>
          <a:lstStyle>
            <a:lvl1pPr>
              <a:defRPr sz="2133"/>
            </a:lvl1pPr>
          </a:lstStyle>
          <a:p>
            <a:r>
              <a:rPr lang="en-US" smtClean="0"/>
              <a:t>Click to edit Master title style</a:t>
            </a:r>
            <a:endParaRPr lang="en-US" dirty="0"/>
          </a:p>
        </p:txBody>
      </p:sp>
      <p:sp>
        <p:nvSpPr>
          <p:cNvPr id="3" name="Content Placeholder 2"/>
          <p:cNvSpPr>
            <a:spLocks noGrp="1"/>
          </p:cNvSpPr>
          <p:nvPr>
            <p:ph idx="1"/>
          </p:nvPr>
        </p:nvSpPr>
        <p:spPr>
          <a:xfrm>
            <a:off x="5077825" y="732337"/>
            <a:ext cx="4814444" cy="78598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2489" y="3949610"/>
            <a:ext cx="4111497" cy="3675661"/>
          </a:xfrm>
        </p:spPr>
        <p:txBody>
          <a:bodyPr>
            <a:normAutofit/>
          </a:bodyPr>
          <a:lstStyle>
            <a:lvl1pPr marL="0" indent="0">
              <a:buNone/>
              <a:defRPr sz="1493"/>
            </a:lvl1pPr>
            <a:lvl2pPr marL="487549" indent="0">
              <a:buNone/>
              <a:defRPr sz="1493"/>
            </a:lvl2pPr>
            <a:lvl3pPr marL="975098" indent="0">
              <a:buNone/>
              <a:defRPr sz="1280"/>
            </a:lvl3pPr>
            <a:lvl4pPr marL="1462647" indent="0">
              <a:buNone/>
              <a:defRPr sz="1067"/>
            </a:lvl4pPr>
            <a:lvl5pPr marL="1950195" indent="0">
              <a:buNone/>
              <a:defRPr sz="1067"/>
            </a:lvl5pPr>
            <a:lvl6pPr marL="2437744" indent="0">
              <a:buNone/>
              <a:defRPr sz="1067"/>
            </a:lvl6pPr>
            <a:lvl7pPr marL="2925294" indent="0">
              <a:buNone/>
              <a:defRPr sz="1067"/>
            </a:lvl7pPr>
            <a:lvl8pPr marL="3412843" indent="0">
              <a:buNone/>
              <a:defRPr sz="1067"/>
            </a:lvl8pPr>
            <a:lvl9pPr marL="3900392" indent="0">
              <a:buNone/>
              <a:defRPr sz="1067"/>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solidFill>
                  <a:prstClr val="black">
                    <a:tint val="75000"/>
                  </a:prstClr>
                </a:solidFill>
              </a:rPr>
              <a:pPr/>
              <a:t>3/7/2018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19954A3-9DFD-4C44-94BA-B95130A3BA1C}"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98133550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2490" y="6827520"/>
            <a:ext cx="9169778" cy="806027"/>
          </a:xfrm>
        </p:spPr>
        <p:txBody>
          <a:bodyPr anchor="b">
            <a:normAutofit/>
          </a:bodyPr>
          <a:lstStyle>
            <a:lvl1pPr algn="l">
              <a:defRPr sz="256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22490" y="866986"/>
            <a:ext cx="9169779" cy="5469466"/>
          </a:xfrm>
        </p:spPr>
        <p:txBody>
          <a:bodyPr anchor="t">
            <a:normAutofit/>
          </a:bodyPr>
          <a:lstStyle>
            <a:lvl1pPr marL="0" indent="0" algn="ctr">
              <a:buNone/>
              <a:defRPr sz="1707"/>
            </a:lvl1pPr>
            <a:lvl2pPr marL="487695" indent="0">
              <a:buNone/>
              <a:defRPr sz="1707"/>
            </a:lvl2pPr>
            <a:lvl3pPr marL="975390" indent="0">
              <a:buNone/>
              <a:defRPr sz="1707"/>
            </a:lvl3pPr>
            <a:lvl4pPr marL="1463086" indent="0">
              <a:buNone/>
              <a:defRPr sz="1707"/>
            </a:lvl4pPr>
            <a:lvl5pPr marL="1950781" indent="0">
              <a:buNone/>
              <a:defRPr sz="1707"/>
            </a:lvl5pPr>
            <a:lvl6pPr marL="2438476" indent="0">
              <a:buNone/>
              <a:defRPr sz="1707"/>
            </a:lvl6pPr>
            <a:lvl7pPr marL="2926171" indent="0">
              <a:buNone/>
              <a:defRPr sz="1707"/>
            </a:lvl7pPr>
            <a:lvl8pPr marL="3413867" indent="0">
              <a:buNone/>
              <a:defRPr sz="1707"/>
            </a:lvl8pPr>
            <a:lvl9pPr marL="3901562" indent="0">
              <a:buNone/>
              <a:defRPr sz="1707"/>
            </a:lvl9pPr>
          </a:lstStyle>
          <a:p>
            <a:r>
              <a:rPr lang="en-US" smtClean="0"/>
              <a:t>Click icon to add picture</a:t>
            </a:r>
            <a:endParaRPr lang="en-US" dirty="0"/>
          </a:p>
        </p:txBody>
      </p:sp>
      <p:sp>
        <p:nvSpPr>
          <p:cNvPr id="4" name="Text Placeholder 3"/>
          <p:cNvSpPr>
            <a:spLocks noGrp="1"/>
          </p:cNvSpPr>
          <p:nvPr>
            <p:ph type="body" sz="half" idx="2"/>
          </p:nvPr>
        </p:nvSpPr>
        <p:spPr>
          <a:xfrm>
            <a:off x="722490" y="7633547"/>
            <a:ext cx="9169778" cy="958612"/>
          </a:xfrm>
        </p:spPr>
        <p:txBody>
          <a:bodyPr>
            <a:normAutofit/>
          </a:bodyPr>
          <a:lstStyle>
            <a:lvl1pPr marL="0" indent="0">
              <a:buNone/>
              <a:defRPr sz="1280"/>
            </a:lvl1pPr>
            <a:lvl2pPr marL="487695" indent="0">
              <a:buNone/>
              <a:defRPr sz="1280"/>
            </a:lvl2pPr>
            <a:lvl3pPr marL="975390" indent="0">
              <a:buNone/>
              <a:defRPr sz="1067"/>
            </a:lvl3pPr>
            <a:lvl4pPr marL="1463086" indent="0">
              <a:buNone/>
              <a:defRPr sz="960"/>
            </a:lvl4pPr>
            <a:lvl5pPr marL="1950781" indent="0">
              <a:buNone/>
              <a:defRPr sz="960"/>
            </a:lvl5pPr>
            <a:lvl6pPr marL="2438476" indent="0">
              <a:buNone/>
              <a:defRPr sz="960"/>
            </a:lvl6pPr>
            <a:lvl7pPr marL="2926171" indent="0">
              <a:buNone/>
              <a:defRPr sz="960"/>
            </a:lvl7pPr>
            <a:lvl8pPr marL="3413867" indent="0">
              <a:buNone/>
              <a:defRPr sz="960"/>
            </a:lvl8pPr>
            <a:lvl9pPr marL="3901562" indent="0">
              <a:buNone/>
              <a:defRPr sz="96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tint val="75000"/>
                  </a:prstClr>
                </a:solidFill>
              </a:rPr>
              <a:pPr/>
              <a:t>3/7/2018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42376836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722491" y="866986"/>
            <a:ext cx="9169779" cy="4840676"/>
          </a:xfrm>
        </p:spPr>
        <p:txBody>
          <a:bodyPr anchor="ctr">
            <a:normAutofit/>
          </a:bodyPr>
          <a:lstStyle>
            <a:lvl1pPr algn="l">
              <a:defRPr sz="4693"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491" y="6357902"/>
            <a:ext cx="9169779" cy="2234257"/>
          </a:xfrm>
        </p:spPr>
        <p:txBody>
          <a:bodyPr anchor="ctr">
            <a:normAutofit/>
          </a:bodyPr>
          <a:lstStyle>
            <a:lvl1pPr marL="0" indent="0" algn="l">
              <a:buNone/>
              <a:defRPr sz="1920">
                <a:solidFill>
                  <a:schemeClr val="tx1">
                    <a:lumMod val="75000"/>
                    <a:lumOff val="25000"/>
                  </a:schemeClr>
                </a:solidFill>
              </a:defRPr>
            </a:lvl1pPr>
            <a:lvl2pPr marL="487695" indent="0">
              <a:buNone/>
              <a:defRPr sz="1920">
                <a:solidFill>
                  <a:schemeClr val="tx1">
                    <a:tint val="75000"/>
                  </a:schemeClr>
                </a:solidFill>
              </a:defRPr>
            </a:lvl2pPr>
            <a:lvl3pPr marL="975390" indent="0">
              <a:buNone/>
              <a:defRPr sz="1707">
                <a:solidFill>
                  <a:schemeClr val="tx1">
                    <a:tint val="75000"/>
                  </a:schemeClr>
                </a:solidFill>
              </a:defRPr>
            </a:lvl3pPr>
            <a:lvl4pPr marL="1463086" indent="0">
              <a:buNone/>
              <a:defRPr sz="1493">
                <a:solidFill>
                  <a:schemeClr val="tx1">
                    <a:tint val="75000"/>
                  </a:schemeClr>
                </a:solidFill>
              </a:defRPr>
            </a:lvl4pPr>
            <a:lvl5pPr marL="1950781" indent="0">
              <a:buNone/>
              <a:defRPr sz="1493">
                <a:solidFill>
                  <a:schemeClr val="tx1">
                    <a:tint val="75000"/>
                  </a:schemeClr>
                </a:solidFill>
              </a:defRPr>
            </a:lvl5pPr>
            <a:lvl6pPr marL="2438476" indent="0">
              <a:buNone/>
              <a:defRPr sz="1493">
                <a:solidFill>
                  <a:schemeClr val="tx1">
                    <a:tint val="75000"/>
                  </a:schemeClr>
                </a:solidFill>
              </a:defRPr>
            </a:lvl6pPr>
            <a:lvl7pPr marL="2926171" indent="0">
              <a:buNone/>
              <a:defRPr sz="1493">
                <a:solidFill>
                  <a:schemeClr val="tx1">
                    <a:tint val="75000"/>
                  </a:schemeClr>
                </a:solidFill>
              </a:defRPr>
            </a:lvl7pPr>
            <a:lvl8pPr marL="3413867" indent="0">
              <a:buNone/>
              <a:defRPr sz="1493">
                <a:solidFill>
                  <a:schemeClr val="tx1">
                    <a:tint val="75000"/>
                  </a:schemeClr>
                </a:solidFill>
              </a:defRPr>
            </a:lvl8pPr>
            <a:lvl9pPr marL="3901562" indent="0">
              <a:buNone/>
              <a:defRPr sz="149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3/7/2018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60326597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93423" y="866987"/>
            <a:ext cx="8633743" cy="4298809"/>
          </a:xfrm>
        </p:spPr>
        <p:txBody>
          <a:bodyPr anchor="ctr">
            <a:normAutofit/>
          </a:bodyPr>
          <a:lstStyle>
            <a:lvl1pPr algn="l">
              <a:defRPr sz="4693"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457215" y="5165795"/>
            <a:ext cx="7706159" cy="541867"/>
          </a:xfrm>
        </p:spPr>
        <p:txBody>
          <a:bodyPr anchor="ctr">
            <a:noAutofit/>
          </a:bodyPr>
          <a:lstStyle>
            <a:lvl1pPr marL="0" indent="0">
              <a:buFontTx/>
              <a:buNone/>
              <a:defRPr sz="1707">
                <a:solidFill>
                  <a:schemeClr val="tx1">
                    <a:lumMod val="50000"/>
                    <a:lumOff val="50000"/>
                  </a:schemeClr>
                </a:solidFill>
              </a:defRPr>
            </a:lvl1pPr>
            <a:lvl2pPr marL="487695" indent="0">
              <a:buFontTx/>
              <a:buNone/>
              <a:defRPr/>
            </a:lvl2pPr>
            <a:lvl3pPr marL="975390" indent="0">
              <a:buFontTx/>
              <a:buNone/>
              <a:defRPr/>
            </a:lvl3pPr>
            <a:lvl4pPr marL="1463086" indent="0">
              <a:buFontTx/>
              <a:buNone/>
              <a:defRPr/>
            </a:lvl4pPr>
            <a:lvl5pPr marL="1950781"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722491" y="6357902"/>
            <a:ext cx="9169779" cy="2234257"/>
          </a:xfrm>
        </p:spPr>
        <p:txBody>
          <a:bodyPr anchor="ctr">
            <a:normAutofit/>
          </a:bodyPr>
          <a:lstStyle>
            <a:lvl1pPr marL="0" indent="0" algn="l">
              <a:buNone/>
              <a:defRPr sz="1920">
                <a:solidFill>
                  <a:schemeClr val="tx1">
                    <a:lumMod val="75000"/>
                    <a:lumOff val="25000"/>
                  </a:schemeClr>
                </a:solidFill>
              </a:defRPr>
            </a:lvl1pPr>
            <a:lvl2pPr marL="487695" indent="0">
              <a:buNone/>
              <a:defRPr sz="1920">
                <a:solidFill>
                  <a:schemeClr val="tx1">
                    <a:tint val="75000"/>
                  </a:schemeClr>
                </a:solidFill>
              </a:defRPr>
            </a:lvl2pPr>
            <a:lvl3pPr marL="975390" indent="0">
              <a:buNone/>
              <a:defRPr sz="1707">
                <a:solidFill>
                  <a:schemeClr val="tx1">
                    <a:tint val="75000"/>
                  </a:schemeClr>
                </a:solidFill>
              </a:defRPr>
            </a:lvl3pPr>
            <a:lvl4pPr marL="1463086" indent="0">
              <a:buNone/>
              <a:defRPr sz="1493">
                <a:solidFill>
                  <a:schemeClr val="tx1">
                    <a:tint val="75000"/>
                  </a:schemeClr>
                </a:solidFill>
              </a:defRPr>
            </a:lvl4pPr>
            <a:lvl5pPr marL="1950781" indent="0">
              <a:buNone/>
              <a:defRPr sz="1493">
                <a:solidFill>
                  <a:schemeClr val="tx1">
                    <a:tint val="75000"/>
                  </a:schemeClr>
                </a:solidFill>
              </a:defRPr>
            </a:lvl5pPr>
            <a:lvl6pPr marL="2438476" indent="0">
              <a:buNone/>
              <a:defRPr sz="1493">
                <a:solidFill>
                  <a:schemeClr val="tx1">
                    <a:tint val="75000"/>
                  </a:schemeClr>
                </a:solidFill>
              </a:defRPr>
            </a:lvl6pPr>
            <a:lvl7pPr marL="2926171" indent="0">
              <a:buNone/>
              <a:defRPr sz="1493">
                <a:solidFill>
                  <a:schemeClr val="tx1">
                    <a:tint val="75000"/>
                  </a:schemeClr>
                </a:solidFill>
              </a:defRPr>
            </a:lvl7pPr>
            <a:lvl8pPr marL="3413867" indent="0">
              <a:buNone/>
              <a:defRPr sz="1493">
                <a:solidFill>
                  <a:schemeClr val="tx1">
                    <a:tint val="75000"/>
                  </a:schemeClr>
                </a:solidFill>
              </a:defRPr>
            </a:lvl8pPr>
            <a:lvl9pPr marL="3901562" indent="0">
              <a:buNone/>
              <a:defRPr sz="149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3/7/2018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
        <p:nvSpPr>
          <p:cNvPr id="20" name="TextBox 19"/>
          <p:cNvSpPr txBox="1"/>
          <p:nvPr/>
        </p:nvSpPr>
        <p:spPr>
          <a:xfrm>
            <a:off x="577995" y="1124093"/>
            <a:ext cx="650240" cy="831681"/>
          </a:xfrm>
          <a:prstGeom prst="rect">
            <a:avLst/>
          </a:prstGeom>
        </p:spPr>
        <p:txBody>
          <a:bodyPr vert="horz" lIns="97536" tIns="48768" rIns="97536" bIns="48768" rtlCol="0" anchor="ctr">
            <a:noAutofit/>
          </a:bodyPr>
          <a:lstStyle/>
          <a:p>
            <a:pPr algn="l" hangingPunct="1"/>
            <a:r>
              <a:rPr lang="en-US" sz="8534" kern="1200" dirty="0">
                <a:ln w="3175" cmpd="sng">
                  <a:noFill/>
                </a:ln>
                <a:solidFill>
                  <a:srgbClr val="90C226">
                    <a:lumMod val="60000"/>
                    <a:lumOff val="40000"/>
                  </a:srgbClr>
                </a:solidFill>
                <a:latin typeface="Arial"/>
                <a:ea typeface="+mn-ea"/>
                <a:cs typeface="+mn-cs"/>
              </a:rPr>
              <a:t>“</a:t>
            </a:r>
          </a:p>
        </p:txBody>
      </p:sp>
      <p:sp>
        <p:nvSpPr>
          <p:cNvPr id="22" name="TextBox 21"/>
          <p:cNvSpPr txBox="1"/>
          <p:nvPr/>
        </p:nvSpPr>
        <p:spPr>
          <a:xfrm>
            <a:off x="9485878" y="4105324"/>
            <a:ext cx="650240" cy="831681"/>
          </a:xfrm>
          <a:prstGeom prst="rect">
            <a:avLst/>
          </a:prstGeom>
        </p:spPr>
        <p:txBody>
          <a:bodyPr vert="horz" lIns="97536" tIns="48768" rIns="97536" bIns="48768" rtlCol="0" anchor="ctr">
            <a:noAutofit/>
          </a:bodyPr>
          <a:lstStyle/>
          <a:p>
            <a:pPr algn="l" hangingPunct="1"/>
            <a:r>
              <a:rPr lang="en-US" sz="8534" kern="1200" dirty="0">
                <a:ln w="3175" cmpd="sng">
                  <a:noFill/>
                </a:ln>
                <a:solidFill>
                  <a:srgbClr val="90C226">
                    <a:lumMod val="60000"/>
                    <a:lumOff val="40000"/>
                  </a:srgbClr>
                </a:solidFill>
                <a:latin typeface="Arial"/>
                <a:ea typeface="+mn-ea"/>
                <a:cs typeface="+mn-cs"/>
              </a:rPr>
              <a:t>”</a:t>
            </a:r>
            <a:endParaRPr lang="en-US" sz="1920" kern="1200" dirty="0">
              <a:solidFill>
                <a:srgbClr val="90C226">
                  <a:lumMod val="60000"/>
                  <a:lumOff val="40000"/>
                </a:srgbClr>
              </a:solidFill>
              <a:latin typeface="Arial"/>
              <a:ea typeface="+mn-ea"/>
              <a:cs typeface="+mn-cs"/>
            </a:endParaRPr>
          </a:p>
        </p:txBody>
      </p:sp>
    </p:spTree>
    <p:extLst>
      <p:ext uri="{BB962C8B-B14F-4D97-AF65-F5344CB8AC3E}">
        <p14:creationId xmlns:p14="http://schemas.microsoft.com/office/powerpoint/2010/main" val="66670068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722491" y="2747716"/>
            <a:ext cx="9169779" cy="3691321"/>
          </a:xfrm>
        </p:spPr>
        <p:txBody>
          <a:bodyPr anchor="b">
            <a:normAutofit/>
          </a:bodyPr>
          <a:lstStyle>
            <a:lvl1pPr algn="l">
              <a:defRPr sz="4693"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491" y="6439037"/>
            <a:ext cx="9169779" cy="2153122"/>
          </a:xfrm>
        </p:spPr>
        <p:txBody>
          <a:bodyPr anchor="t">
            <a:normAutofit/>
          </a:bodyPr>
          <a:lstStyle>
            <a:lvl1pPr marL="0" indent="0" algn="l">
              <a:buNone/>
              <a:defRPr sz="1920">
                <a:solidFill>
                  <a:schemeClr val="tx1">
                    <a:lumMod val="75000"/>
                    <a:lumOff val="25000"/>
                  </a:schemeClr>
                </a:solidFill>
              </a:defRPr>
            </a:lvl1pPr>
            <a:lvl2pPr marL="487695" indent="0">
              <a:buNone/>
              <a:defRPr sz="1920">
                <a:solidFill>
                  <a:schemeClr val="tx1">
                    <a:tint val="75000"/>
                  </a:schemeClr>
                </a:solidFill>
              </a:defRPr>
            </a:lvl2pPr>
            <a:lvl3pPr marL="975390" indent="0">
              <a:buNone/>
              <a:defRPr sz="1707">
                <a:solidFill>
                  <a:schemeClr val="tx1">
                    <a:tint val="75000"/>
                  </a:schemeClr>
                </a:solidFill>
              </a:defRPr>
            </a:lvl3pPr>
            <a:lvl4pPr marL="1463086" indent="0">
              <a:buNone/>
              <a:defRPr sz="1493">
                <a:solidFill>
                  <a:schemeClr val="tx1">
                    <a:tint val="75000"/>
                  </a:schemeClr>
                </a:solidFill>
              </a:defRPr>
            </a:lvl4pPr>
            <a:lvl5pPr marL="1950781" indent="0">
              <a:buNone/>
              <a:defRPr sz="1493">
                <a:solidFill>
                  <a:schemeClr val="tx1">
                    <a:tint val="75000"/>
                  </a:schemeClr>
                </a:solidFill>
              </a:defRPr>
            </a:lvl5pPr>
            <a:lvl6pPr marL="2438476" indent="0">
              <a:buNone/>
              <a:defRPr sz="1493">
                <a:solidFill>
                  <a:schemeClr val="tx1">
                    <a:tint val="75000"/>
                  </a:schemeClr>
                </a:solidFill>
              </a:defRPr>
            </a:lvl6pPr>
            <a:lvl7pPr marL="2926171" indent="0">
              <a:buNone/>
              <a:defRPr sz="1493">
                <a:solidFill>
                  <a:schemeClr val="tx1">
                    <a:tint val="75000"/>
                  </a:schemeClr>
                </a:solidFill>
              </a:defRPr>
            </a:lvl7pPr>
            <a:lvl8pPr marL="3413867" indent="0">
              <a:buNone/>
              <a:defRPr sz="1493">
                <a:solidFill>
                  <a:schemeClr val="tx1">
                    <a:tint val="75000"/>
                  </a:schemeClr>
                </a:solidFill>
              </a:defRPr>
            </a:lvl8pPr>
            <a:lvl9pPr marL="3901562" indent="0">
              <a:buNone/>
              <a:defRPr sz="149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3/7/2018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93389465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93423" y="866987"/>
            <a:ext cx="8633743" cy="4298809"/>
          </a:xfrm>
        </p:spPr>
        <p:txBody>
          <a:bodyPr anchor="ctr">
            <a:normAutofit/>
          </a:bodyPr>
          <a:lstStyle>
            <a:lvl1pPr algn="l">
              <a:defRPr sz="4693"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722488" y="5707662"/>
            <a:ext cx="9169780" cy="731375"/>
          </a:xfrm>
        </p:spPr>
        <p:txBody>
          <a:bodyPr anchor="b">
            <a:noAutofit/>
          </a:bodyPr>
          <a:lstStyle>
            <a:lvl1pPr marL="0" indent="0">
              <a:buFontTx/>
              <a:buNone/>
              <a:defRPr sz="2560">
                <a:solidFill>
                  <a:schemeClr val="tx1">
                    <a:lumMod val="75000"/>
                    <a:lumOff val="25000"/>
                  </a:schemeClr>
                </a:solidFill>
              </a:defRPr>
            </a:lvl1pPr>
            <a:lvl2pPr marL="487695" indent="0">
              <a:buFontTx/>
              <a:buNone/>
              <a:defRPr/>
            </a:lvl2pPr>
            <a:lvl3pPr marL="975390" indent="0">
              <a:buFontTx/>
              <a:buNone/>
              <a:defRPr/>
            </a:lvl3pPr>
            <a:lvl4pPr marL="1463086" indent="0">
              <a:buFontTx/>
              <a:buNone/>
              <a:defRPr/>
            </a:lvl4pPr>
            <a:lvl5pPr marL="1950781"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722491" y="6439037"/>
            <a:ext cx="9169779" cy="2153122"/>
          </a:xfrm>
        </p:spPr>
        <p:txBody>
          <a:bodyPr anchor="t">
            <a:normAutofit/>
          </a:bodyPr>
          <a:lstStyle>
            <a:lvl1pPr marL="0" indent="0" algn="l">
              <a:buNone/>
              <a:defRPr sz="1920">
                <a:solidFill>
                  <a:schemeClr val="tx1">
                    <a:lumMod val="50000"/>
                    <a:lumOff val="50000"/>
                  </a:schemeClr>
                </a:solidFill>
              </a:defRPr>
            </a:lvl1pPr>
            <a:lvl2pPr marL="487695" indent="0">
              <a:buNone/>
              <a:defRPr sz="1920">
                <a:solidFill>
                  <a:schemeClr val="tx1">
                    <a:tint val="75000"/>
                  </a:schemeClr>
                </a:solidFill>
              </a:defRPr>
            </a:lvl2pPr>
            <a:lvl3pPr marL="975390" indent="0">
              <a:buNone/>
              <a:defRPr sz="1707">
                <a:solidFill>
                  <a:schemeClr val="tx1">
                    <a:tint val="75000"/>
                  </a:schemeClr>
                </a:solidFill>
              </a:defRPr>
            </a:lvl3pPr>
            <a:lvl4pPr marL="1463086" indent="0">
              <a:buNone/>
              <a:defRPr sz="1493">
                <a:solidFill>
                  <a:schemeClr val="tx1">
                    <a:tint val="75000"/>
                  </a:schemeClr>
                </a:solidFill>
              </a:defRPr>
            </a:lvl4pPr>
            <a:lvl5pPr marL="1950781" indent="0">
              <a:buNone/>
              <a:defRPr sz="1493">
                <a:solidFill>
                  <a:schemeClr val="tx1">
                    <a:tint val="75000"/>
                  </a:schemeClr>
                </a:solidFill>
              </a:defRPr>
            </a:lvl5pPr>
            <a:lvl6pPr marL="2438476" indent="0">
              <a:buNone/>
              <a:defRPr sz="1493">
                <a:solidFill>
                  <a:schemeClr val="tx1">
                    <a:tint val="75000"/>
                  </a:schemeClr>
                </a:solidFill>
              </a:defRPr>
            </a:lvl6pPr>
            <a:lvl7pPr marL="2926171" indent="0">
              <a:buNone/>
              <a:defRPr sz="1493">
                <a:solidFill>
                  <a:schemeClr val="tx1">
                    <a:tint val="75000"/>
                  </a:schemeClr>
                </a:solidFill>
              </a:defRPr>
            </a:lvl7pPr>
            <a:lvl8pPr marL="3413867" indent="0">
              <a:buNone/>
              <a:defRPr sz="1493">
                <a:solidFill>
                  <a:schemeClr val="tx1">
                    <a:tint val="75000"/>
                  </a:schemeClr>
                </a:solidFill>
              </a:defRPr>
            </a:lvl8pPr>
            <a:lvl9pPr marL="3901562" indent="0">
              <a:buNone/>
              <a:defRPr sz="149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3/7/2018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
        <p:nvSpPr>
          <p:cNvPr id="24" name="TextBox 23"/>
          <p:cNvSpPr txBox="1"/>
          <p:nvPr/>
        </p:nvSpPr>
        <p:spPr>
          <a:xfrm>
            <a:off x="577995" y="1124093"/>
            <a:ext cx="650240" cy="831681"/>
          </a:xfrm>
          <a:prstGeom prst="rect">
            <a:avLst/>
          </a:prstGeom>
        </p:spPr>
        <p:txBody>
          <a:bodyPr vert="horz" lIns="97536" tIns="48768" rIns="97536" bIns="48768" rtlCol="0" anchor="ctr">
            <a:noAutofit/>
          </a:bodyPr>
          <a:lstStyle/>
          <a:p>
            <a:pPr algn="l" hangingPunct="1"/>
            <a:r>
              <a:rPr lang="en-US" sz="8534" kern="1200" dirty="0">
                <a:ln w="3175" cmpd="sng">
                  <a:noFill/>
                </a:ln>
                <a:solidFill>
                  <a:srgbClr val="90C226">
                    <a:lumMod val="60000"/>
                    <a:lumOff val="40000"/>
                  </a:srgbClr>
                </a:solidFill>
                <a:latin typeface="Arial"/>
                <a:ea typeface="+mn-ea"/>
                <a:cs typeface="+mn-cs"/>
              </a:rPr>
              <a:t>“</a:t>
            </a:r>
          </a:p>
        </p:txBody>
      </p:sp>
      <p:sp>
        <p:nvSpPr>
          <p:cNvPr id="25" name="TextBox 24"/>
          <p:cNvSpPr txBox="1"/>
          <p:nvPr/>
        </p:nvSpPr>
        <p:spPr>
          <a:xfrm>
            <a:off x="9485878" y="4105324"/>
            <a:ext cx="650240" cy="831681"/>
          </a:xfrm>
          <a:prstGeom prst="rect">
            <a:avLst/>
          </a:prstGeom>
        </p:spPr>
        <p:txBody>
          <a:bodyPr vert="horz" lIns="97536" tIns="48768" rIns="97536" bIns="48768" rtlCol="0" anchor="ctr">
            <a:noAutofit/>
          </a:bodyPr>
          <a:lstStyle/>
          <a:p>
            <a:pPr algn="l" hangingPunct="1"/>
            <a:r>
              <a:rPr lang="en-US" sz="8534" kern="1200" dirty="0">
                <a:ln w="3175" cmpd="sng">
                  <a:noFill/>
                </a:ln>
                <a:solidFill>
                  <a:srgbClr val="90C226">
                    <a:lumMod val="60000"/>
                    <a:lumOff val="40000"/>
                  </a:srgbClr>
                </a:solidFill>
                <a:latin typeface="Arial"/>
                <a:ea typeface="+mn-ea"/>
                <a:cs typeface="+mn-cs"/>
              </a:rPr>
              <a:t>”</a:t>
            </a:r>
          </a:p>
        </p:txBody>
      </p:sp>
    </p:spTree>
    <p:extLst>
      <p:ext uri="{BB962C8B-B14F-4D97-AF65-F5344CB8AC3E}">
        <p14:creationId xmlns:p14="http://schemas.microsoft.com/office/powerpoint/2010/main" val="395675785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731519" y="866987"/>
            <a:ext cx="9160750" cy="4298809"/>
          </a:xfrm>
        </p:spPr>
        <p:txBody>
          <a:bodyPr anchor="ctr">
            <a:normAutofit/>
          </a:bodyPr>
          <a:lstStyle>
            <a:lvl1pPr algn="l">
              <a:defRPr sz="4693"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722488" y="5707662"/>
            <a:ext cx="9169780" cy="731375"/>
          </a:xfrm>
        </p:spPr>
        <p:txBody>
          <a:bodyPr anchor="b">
            <a:noAutofit/>
          </a:bodyPr>
          <a:lstStyle>
            <a:lvl1pPr marL="0" indent="0">
              <a:buFontTx/>
              <a:buNone/>
              <a:defRPr sz="2560">
                <a:solidFill>
                  <a:schemeClr val="accent1"/>
                </a:solidFill>
              </a:defRPr>
            </a:lvl1pPr>
            <a:lvl2pPr marL="487695" indent="0">
              <a:buFontTx/>
              <a:buNone/>
              <a:defRPr/>
            </a:lvl2pPr>
            <a:lvl3pPr marL="975390" indent="0">
              <a:buFontTx/>
              <a:buNone/>
              <a:defRPr/>
            </a:lvl3pPr>
            <a:lvl4pPr marL="1463086" indent="0">
              <a:buFontTx/>
              <a:buNone/>
              <a:defRPr/>
            </a:lvl4pPr>
            <a:lvl5pPr marL="1950781"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722491" y="6439037"/>
            <a:ext cx="9169779" cy="2153122"/>
          </a:xfrm>
        </p:spPr>
        <p:txBody>
          <a:bodyPr anchor="t">
            <a:normAutofit/>
          </a:bodyPr>
          <a:lstStyle>
            <a:lvl1pPr marL="0" indent="0" algn="l">
              <a:buNone/>
              <a:defRPr sz="1920">
                <a:solidFill>
                  <a:schemeClr val="tx1">
                    <a:lumMod val="50000"/>
                    <a:lumOff val="50000"/>
                  </a:schemeClr>
                </a:solidFill>
              </a:defRPr>
            </a:lvl1pPr>
            <a:lvl2pPr marL="487695" indent="0">
              <a:buNone/>
              <a:defRPr sz="1920">
                <a:solidFill>
                  <a:schemeClr val="tx1">
                    <a:tint val="75000"/>
                  </a:schemeClr>
                </a:solidFill>
              </a:defRPr>
            </a:lvl2pPr>
            <a:lvl3pPr marL="975390" indent="0">
              <a:buNone/>
              <a:defRPr sz="1707">
                <a:solidFill>
                  <a:schemeClr val="tx1">
                    <a:tint val="75000"/>
                  </a:schemeClr>
                </a:solidFill>
              </a:defRPr>
            </a:lvl3pPr>
            <a:lvl4pPr marL="1463086" indent="0">
              <a:buNone/>
              <a:defRPr sz="1493">
                <a:solidFill>
                  <a:schemeClr val="tx1">
                    <a:tint val="75000"/>
                  </a:schemeClr>
                </a:solidFill>
              </a:defRPr>
            </a:lvl4pPr>
            <a:lvl5pPr marL="1950781" indent="0">
              <a:buNone/>
              <a:defRPr sz="1493">
                <a:solidFill>
                  <a:schemeClr val="tx1">
                    <a:tint val="75000"/>
                  </a:schemeClr>
                </a:solidFill>
              </a:defRPr>
            </a:lvl5pPr>
            <a:lvl6pPr marL="2438476" indent="0">
              <a:buNone/>
              <a:defRPr sz="1493">
                <a:solidFill>
                  <a:schemeClr val="tx1">
                    <a:tint val="75000"/>
                  </a:schemeClr>
                </a:solidFill>
              </a:defRPr>
            </a:lvl6pPr>
            <a:lvl7pPr marL="2926171" indent="0">
              <a:buNone/>
              <a:defRPr sz="1493">
                <a:solidFill>
                  <a:schemeClr val="tx1">
                    <a:tint val="75000"/>
                  </a:schemeClr>
                </a:solidFill>
              </a:defRPr>
            </a:lvl7pPr>
            <a:lvl8pPr marL="3413867" indent="0">
              <a:buNone/>
              <a:defRPr sz="1493">
                <a:solidFill>
                  <a:schemeClr val="tx1">
                    <a:tint val="75000"/>
                  </a:schemeClr>
                </a:solidFill>
              </a:defRPr>
            </a:lvl8pPr>
            <a:lvl9pPr marL="3901562" indent="0">
              <a:buNone/>
              <a:defRPr sz="149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3/7/2018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2263934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2" name="Shape 142"/>
          <p:cNvSpPr>
            <a:spLocks noGrp="1"/>
          </p:cNvSpPr>
          <p:nvPr>
            <p:ph type="sldNum" sz="quarter" idx="2"/>
          </p:nvPr>
        </p:nvSpPr>
        <p:spPr>
          <a:xfrm>
            <a:off x="6338817" y="9232900"/>
            <a:ext cx="327168" cy="337605"/>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solidFill>
                  <a:prstClr val="black">
                    <a:tint val="75000"/>
                  </a:prstClr>
                </a:solidFill>
              </a:rPr>
              <a:pPr/>
              <a:t>3/7/2018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9333C77-0158-454C-844F-B7AB9BD7DAD4}"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50987653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498852" y="866986"/>
            <a:ext cx="1391726" cy="7468730"/>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22491" y="866987"/>
            <a:ext cx="7530827" cy="7468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3/7/2018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406808503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12041"/>
            <a:ext cx="13004800" cy="9765642"/>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607538" y="3419782"/>
            <a:ext cx="8284732" cy="2341407"/>
          </a:xfrm>
        </p:spPr>
        <p:txBody>
          <a:bodyPr anchor="b">
            <a:noAutofit/>
          </a:bodyPr>
          <a:lstStyle>
            <a:lvl1pPr algn="r">
              <a:defRPr sz="576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607538" y="5761185"/>
            <a:ext cx="8284732" cy="1560034"/>
          </a:xfrm>
        </p:spPr>
        <p:txBody>
          <a:bodyPr anchor="t"/>
          <a:lstStyle>
            <a:lvl1pPr marL="0" indent="0" algn="r">
              <a:buNone/>
              <a:defRPr>
                <a:solidFill>
                  <a:schemeClr val="tx1">
                    <a:lumMod val="50000"/>
                    <a:lumOff val="50000"/>
                  </a:schemeClr>
                </a:solidFill>
              </a:defRPr>
            </a:lvl1pPr>
            <a:lvl2pPr marL="487695" indent="0" algn="ctr">
              <a:buNone/>
              <a:defRPr>
                <a:solidFill>
                  <a:schemeClr val="tx1">
                    <a:tint val="75000"/>
                  </a:schemeClr>
                </a:solidFill>
              </a:defRPr>
            </a:lvl2pPr>
            <a:lvl3pPr marL="975390" indent="0" algn="ctr">
              <a:buNone/>
              <a:defRPr>
                <a:solidFill>
                  <a:schemeClr val="tx1">
                    <a:tint val="75000"/>
                  </a:schemeClr>
                </a:solidFill>
              </a:defRPr>
            </a:lvl3pPr>
            <a:lvl4pPr marL="1463086" indent="0" algn="ctr">
              <a:buNone/>
              <a:defRPr>
                <a:solidFill>
                  <a:schemeClr val="tx1">
                    <a:tint val="75000"/>
                  </a:schemeClr>
                </a:solidFill>
              </a:defRPr>
            </a:lvl4pPr>
            <a:lvl5pPr marL="1950781" indent="0" algn="ctr">
              <a:buNone/>
              <a:defRPr>
                <a:solidFill>
                  <a:schemeClr val="tx1">
                    <a:tint val="75000"/>
                  </a:schemeClr>
                </a:solidFill>
              </a:defRPr>
            </a:lvl5pPr>
            <a:lvl6pPr marL="2438476" indent="0" algn="ctr">
              <a:buNone/>
              <a:defRPr>
                <a:solidFill>
                  <a:schemeClr val="tx1">
                    <a:tint val="75000"/>
                  </a:schemeClr>
                </a:solidFill>
              </a:defRPr>
            </a:lvl6pPr>
            <a:lvl7pPr marL="2926171" indent="0" algn="ctr">
              <a:buNone/>
              <a:defRPr>
                <a:solidFill>
                  <a:schemeClr val="tx1">
                    <a:tint val="75000"/>
                  </a:schemeClr>
                </a:solidFill>
              </a:defRPr>
            </a:lvl7pPr>
            <a:lvl8pPr marL="3413867" indent="0" algn="ctr">
              <a:buNone/>
              <a:defRPr>
                <a:solidFill>
                  <a:schemeClr val="tx1">
                    <a:tint val="75000"/>
                  </a:schemeClr>
                </a:solidFill>
              </a:defRPr>
            </a:lvl8pPr>
            <a:lvl9pPr marL="3901562"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757FB1C-0781-48C3-9333-3E6726313B39}" type="datetimeFigureOut">
              <a:rPr lang="en-GB" smtClean="0">
                <a:solidFill>
                  <a:prstClr val="black">
                    <a:tint val="75000"/>
                  </a:prstClr>
                </a:solidFill>
              </a:rPr>
              <a:pPr/>
              <a:t>07/03/2018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60E420-4623-4F1E-976B-76D038D7E3B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284315714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84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57FB1C-0781-48C3-9333-3E6726313B39}" type="datetimeFigureOut">
              <a:rPr lang="en-GB" smtClean="0">
                <a:solidFill>
                  <a:prstClr val="black">
                    <a:tint val="75000"/>
                  </a:prstClr>
                </a:solidFill>
              </a:rPr>
              <a:pPr/>
              <a:t>07/03/2018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60E420-4623-4F1E-976B-76D038D7E3B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123544736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91" y="3841234"/>
            <a:ext cx="9169779" cy="2597804"/>
          </a:xfrm>
        </p:spPr>
        <p:txBody>
          <a:bodyPr anchor="b"/>
          <a:lstStyle>
            <a:lvl1pPr algn="l">
              <a:defRPr sz="4267"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491" y="6439037"/>
            <a:ext cx="9169779" cy="1223680"/>
          </a:xfrm>
        </p:spPr>
        <p:txBody>
          <a:bodyPr anchor="t"/>
          <a:lstStyle>
            <a:lvl1pPr marL="0" indent="0" algn="l">
              <a:buNone/>
              <a:defRPr sz="2133">
                <a:solidFill>
                  <a:schemeClr val="tx1">
                    <a:lumMod val="50000"/>
                    <a:lumOff val="50000"/>
                  </a:schemeClr>
                </a:solidFill>
              </a:defRPr>
            </a:lvl1pPr>
            <a:lvl2pPr marL="487695" indent="0">
              <a:buNone/>
              <a:defRPr sz="1920">
                <a:solidFill>
                  <a:schemeClr val="tx1">
                    <a:tint val="75000"/>
                  </a:schemeClr>
                </a:solidFill>
              </a:defRPr>
            </a:lvl2pPr>
            <a:lvl3pPr marL="975390" indent="0">
              <a:buNone/>
              <a:defRPr sz="1707">
                <a:solidFill>
                  <a:schemeClr val="tx1">
                    <a:tint val="75000"/>
                  </a:schemeClr>
                </a:solidFill>
              </a:defRPr>
            </a:lvl3pPr>
            <a:lvl4pPr marL="1463086" indent="0">
              <a:buNone/>
              <a:defRPr sz="1493">
                <a:solidFill>
                  <a:schemeClr val="tx1">
                    <a:tint val="75000"/>
                  </a:schemeClr>
                </a:solidFill>
              </a:defRPr>
            </a:lvl4pPr>
            <a:lvl5pPr marL="1950781" indent="0">
              <a:buNone/>
              <a:defRPr sz="1493">
                <a:solidFill>
                  <a:schemeClr val="tx1">
                    <a:tint val="75000"/>
                  </a:schemeClr>
                </a:solidFill>
              </a:defRPr>
            </a:lvl5pPr>
            <a:lvl6pPr marL="2438476" indent="0">
              <a:buNone/>
              <a:defRPr sz="1493">
                <a:solidFill>
                  <a:schemeClr val="tx1">
                    <a:tint val="75000"/>
                  </a:schemeClr>
                </a:solidFill>
              </a:defRPr>
            </a:lvl6pPr>
            <a:lvl7pPr marL="2926171" indent="0">
              <a:buNone/>
              <a:defRPr sz="1493">
                <a:solidFill>
                  <a:schemeClr val="tx1">
                    <a:tint val="75000"/>
                  </a:schemeClr>
                </a:solidFill>
              </a:defRPr>
            </a:lvl7pPr>
            <a:lvl8pPr marL="3413867" indent="0">
              <a:buNone/>
              <a:defRPr sz="1493">
                <a:solidFill>
                  <a:schemeClr val="tx1">
                    <a:tint val="75000"/>
                  </a:schemeClr>
                </a:solidFill>
              </a:defRPr>
            </a:lvl8pPr>
            <a:lvl9pPr marL="3901562" indent="0">
              <a:buNone/>
              <a:defRPr sz="149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57FB1C-0781-48C3-9333-3E6726313B39}" type="datetimeFigureOut">
              <a:rPr lang="en-GB" smtClean="0">
                <a:solidFill>
                  <a:prstClr val="black">
                    <a:tint val="75000"/>
                  </a:prstClr>
                </a:solidFill>
              </a:rPr>
              <a:pPr/>
              <a:t>07/03/2018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60E420-4623-4F1E-976B-76D038D7E3B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98799210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22490" y="3072838"/>
            <a:ext cx="4462971" cy="55193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429301" y="3072838"/>
            <a:ext cx="4462970" cy="55193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757FB1C-0781-48C3-9333-3E6726313B39}" type="datetimeFigureOut">
              <a:rPr lang="en-GB" smtClean="0">
                <a:solidFill>
                  <a:prstClr val="black">
                    <a:tint val="75000"/>
                  </a:prstClr>
                </a:solidFill>
              </a:rPr>
              <a:pPr/>
              <a:t>07/03/2018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D60E420-4623-4F1E-976B-76D038D7E3B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177189329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20795" y="3073398"/>
            <a:ext cx="4464665" cy="819573"/>
          </a:xfrm>
        </p:spPr>
        <p:txBody>
          <a:bodyPr anchor="b">
            <a:noAutofit/>
          </a:bodyPr>
          <a:lstStyle>
            <a:lvl1pPr marL="0" indent="0">
              <a:buNone/>
              <a:defRPr sz="2560" b="0"/>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smtClean="0"/>
              <a:t>Click to edit Master text styles</a:t>
            </a:r>
          </a:p>
        </p:txBody>
      </p:sp>
      <p:sp>
        <p:nvSpPr>
          <p:cNvPr id="4" name="Content Placeholder 3"/>
          <p:cNvSpPr>
            <a:spLocks noGrp="1"/>
          </p:cNvSpPr>
          <p:nvPr>
            <p:ph sz="half" idx="2"/>
          </p:nvPr>
        </p:nvSpPr>
        <p:spPr>
          <a:xfrm>
            <a:off x="720795" y="3892971"/>
            <a:ext cx="4464665" cy="469918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427609" y="3073398"/>
            <a:ext cx="4464659" cy="819573"/>
          </a:xfrm>
        </p:spPr>
        <p:txBody>
          <a:bodyPr anchor="b">
            <a:noAutofit/>
          </a:bodyPr>
          <a:lstStyle>
            <a:lvl1pPr marL="0" indent="0">
              <a:buNone/>
              <a:defRPr sz="2560" b="0"/>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smtClean="0"/>
              <a:t>Click to edit Master text styles</a:t>
            </a:r>
          </a:p>
        </p:txBody>
      </p:sp>
      <p:sp>
        <p:nvSpPr>
          <p:cNvPr id="6" name="Content Placeholder 5"/>
          <p:cNvSpPr>
            <a:spLocks noGrp="1"/>
          </p:cNvSpPr>
          <p:nvPr>
            <p:ph sz="quarter" idx="4"/>
          </p:nvPr>
        </p:nvSpPr>
        <p:spPr>
          <a:xfrm>
            <a:off x="5427610" y="3892971"/>
            <a:ext cx="4464658" cy="469918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757FB1C-0781-48C3-9333-3E6726313B39}" type="datetimeFigureOut">
              <a:rPr lang="en-GB" smtClean="0">
                <a:solidFill>
                  <a:prstClr val="black">
                    <a:tint val="75000"/>
                  </a:prstClr>
                </a:solidFill>
              </a:rPr>
              <a:pPr/>
              <a:t>07/03/2018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D60E420-4623-4F1E-976B-76D038D7E3B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153884519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22490" y="866987"/>
            <a:ext cx="9169779" cy="1878471"/>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757FB1C-0781-48C3-9333-3E6726313B39}" type="datetimeFigureOut">
              <a:rPr lang="en-GB" smtClean="0">
                <a:solidFill>
                  <a:prstClr val="black">
                    <a:tint val="75000"/>
                  </a:prstClr>
                </a:solidFill>
              </a:rPr>
              <a:pPr/>
              <a:t>07/03/2018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D60E420-4623-4F1E-976B-76D038D7E3B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143763695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57FB1C-0781-48C3-9333-3E6726313B39}" type="datetimeFigureOut">
              <a:rPr lang="en-GB" smtClean="0">
                <a:solidFill>
                  <a:prstClr val="black">
                    <a:tint val="75000"/>
                  </a:prstClr>
                </a:solidFill>
              </a:rPr>
              <a:pPr/>
              <a:t>07/03/2018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8D60E420-4623-4F1E-976B-76D038D7E3B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404762943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2489" y="2131348"/>
            <a:ext cx="4111497" cy="1818263"/>
          </a:xfrm>
        </p:spPr>
        <p:txBody>
          <a:bodyPr anchor="b">
            <a:normAutofit/>
          </a:bodyPr>
          <a:lstStyle>
            <a:lvl1pPr>
              <a:defRPr sz="2133"/>
            </a:lvl1pPr>
          </a:lstStyle>
          <a:p>
            <a:r>
              <a:rPr lang="en-US" smtClean="0"/>
              <a:t>Click to edit Master title style</a:t>
            </a:r>
            <a:endParaRPr lang="en-US" dirty="0"/>
          </a:p>
        </p:txBody>
      </p:sp>
      <p:sp>
        <p:nvSpPr>
          <p:cNvPr id="3" name="Content Placeholder 2"/>
          <p:cNvSpPr>
            <a:spLocks noGrp="1"/>
          </p:cNvSpPr>
          <p:nvPr>
            <p:ph idx="1"/>
          </p:nvPr>
        </p:nvSpPr>
        <p:spPr>
          <a:xfrm>
            <a:off x="5077825" y="732337"/>
            <a:ext cx="4814444" cy="78598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2489" y="3949610"/>
            <a:ext cx="4111497" cy="3675661"/>
          </a:xfrm>
        </p:spPr>
        <p:txBody>
          <a:bodyPr>
            <a:normAutofit/>
          </a:bodyPr>
          <a:lstStyle>
            <a:lvl1pPr marL="0" indent="0">
              <a:buNone/>
              <a:defRPr sz="1493"/>
            </a:lvl1pPr>
            <a:lvl2pPr marL="487549" indent="0">
              <a:buNone/>
              <a:defRPr sz="1493"/>
            </a:lvl2pPr>
            <a:lvl3pPr marL="975098" indent="0">
              <a:buNone/>
              <a:defRPr sz="1280"/>
            </a:lvl3pPr>
            <a:lvl4pPr marL="1462647" indent="0">
              <a:buNone/>
              <a:defRPr sz="1067"/>
            </a:lvl4pPr>
            <a:lvl5pPr marL="1950195" indent="0">
              <a:buNone/>
              <a:defRPr sz="1067"/>
            </a:lvl5pPr>
            <a:lvl6pPr marL="2437744" indent="0">
              <a:buNone/>
              <a:defRPr sz="1067"/>
            </a:lvl6pPr>
            <a:lvl7pPr marL="2925294" indent="0">
              <a:buNone/>
              <a:defRPr sz="1067"/>
            </a:lvl7pPr>
            <a:lvl8pPr marL="3412843" indent="0">
              <a:buNone/>
              <a:defRPr sz="1067"/>
            </a:lvl8pPr>
            <a:lvl9pPr marL="3900392" indent="0">
              <a:buNone/>
              <a:defRPr sz="1067"/>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57FB1C-0781-48C3-9333-3E6726313B39}" type="datetimeFigureOut">
              <a:rPr lang="en-GB" smtClean="0">
                <a:solidFill>
                  <a:prstClr val="black">
                    <a:tint val="75000"/>
                  </a:prstClr>
                </a:solidFill>
              </a:rPr>
              <a:pPr/>
              <a:t>07/03/2018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D60E420-4623-4F1E-976B-76D038D7E3B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42538173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lank A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49" name="Shape 149"/>
          <p:cNvSpPr>
            <a:spLocks noGrp="1"/>
          </p:cNvSpPr>
          <p:nvPr>
            <p:ph type="sldNum" sz="quarter" idx="2"/>
          </p:nvPr>
        </p:nvSpPr>
        <p:spPr>
          <a:xfrm>
            <a:off x="6338817" y="9232900"/>
            <a:ext cx="327168" cy="337605"/>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2490" y="6827520"/>
            <a:ext cx="9169778" cy="806027"/>
          </a:xfrm>
        </p:spPr>
        <p:txBody>
          <a:bodyPr anchor="b">
            <a:normAutofit/>
          </a:bodyPr>
          <a:lstStyle>
            <a:lvl1pPr algn="l">
              <a:defRPr sz="256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22490" y="866986"/>
            <a:ext cx="9169779" cy="5469466"/>
          </a:xfrm>
        </p:spPr>
        <p:txBody>
          <a:bodyPr anchor="t">
            <a:normAutofit/>
          </a:bodyPr>
          <a:lstStyle>
            <a:lvl1pPr marL="0" indent="0" algn="ctr">
              <a:buNone/>
              <a:defRPr sz="1707"/>
            </a:lvl1pPr>
            <a:lvl2pPr marL="487695" indent="0">
              <a:buNone/>
              <a:defRPr sz="1707"/>
            </a:lvl2pPr>
            <a:lvl3pPr marL="975390" indent="0">
              <a:buNone/>
              <a:defRPr sz="1707"/>
            </a:lvl3pPr>
            <a:lvl4pPr marL="1463086" indent="0">
              <a:buNone/>
              <a:defRPr sz="1707"/>
            </a:lvl4pPr>
            <a:lvl5pPr marL="1950781" indent="0">
              <a:buNone/>
              <a:defRPr sz="1707"/>
            </a:lvl5pPr>
            <a:lvl6pPr marL="2438476" indent="0">
              <a:buNone/>
              <a:defRPr sz="1707"/>
            </a:lvl6pPr>
            <a:lvl7pPr marL="2926171" indent="0">
              <a:buNone/>
              <a:defRPr sz="1707"/>
            </a:lvl7pPr>
            <a:lvl8pPr marL="3413867" indent="0">
              <a:buNone/>
              <a:defRPr sz="1707"/>
            </a:lvl8pPr>
            <a:lvl9pPr marL="3901562" indent="0">
              <a:buNone/>
              <a:defRPr sz="1707"/>
            </a:lvl9pPr>
          </a:lstStyle>
          <a:p>
            <a:r>
              <a:rPr lang="en-US" smtClean="0"/>
              <a:t>Click icon to add picture</a:t>
            </a:r>
            <a:endParaRPr lang="en-US" dirty="0"/>
          </a:p>
        </p:txBody>
      </p:sp>
      <p:sp>
        <p:nvSpPr>
          <p:cNvPr id="4" name="Text Placeholder 3"/>
          <p:cNvSpPr>
            <a:spLocks noGrp="1"/>
          </p:cNvSpPr>
          <p:nvPr>
            <p:ph type="body" sz="half" idx="2"/>
          </p:nvPr>
        </p:nvSpPr>
        <p:spPr>
          <a:xfrm>
            <a:off x="722490" y="7633547"/>
            <a:ext cx="9169778" cy="958612"/>
          </a:xfrm>
        </p:spPr>
        <p:txBody>
          <a:bodyPr>
            <a:normAutofit/>
          </a:bodyPr>
          <a:lstStyle>
            <a:lvl1pPr marL="0" indent="0">
              <a:buNone/>
              <a:defRPr sz="1280"/>
            </a:lvl1pPr>
            <a:lvl2pPr marL="487695" indent="0">
              <a:buNone/>
              <a:defRPr sz="1280"/>
            </a:lvl2pPr>
            <a:lvl3pPr marL="975390" indent="0">
              <a:buNone/>
              <a:defRPr sz="1067"/>
            </a:lvl3pPr>
            <a:lvl4pPr marL="1463086" indent="0">
              <a:buNone/>
              <a:defRPr sz="960"/>
            </a:lvl4pPr>
            <a:lvl5pPr marL="1950781" indent="0">
              <a:buNone/>
              <a:defRPr sz="960"/>
            </a:lvl5pPr>
            <a:lvl6pPr marL="2438476" indent="0">
              <a:buNone/>
              <a:defRPr sz="960"/>
            </a:lvl6pPr>
            <a:lvl7pPr marL="2926171" indent="0">
              <a:buNone/>
              <a:defRPr sz="960"/>
            </a:lvl7pPr>
            <a:lvl8pPr marL="3413867" indent="0">
              <a:buNone/>
              <a:defRPr sz="960"/>
            </a:lvl8pPr>
            <a:lvl9pPr marL="3901562" indent="0">
              <a:buNone/>
              <a:defRPr sz="96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57FB1C-0781-48C3-9333-3E6726313B39}" type="datetimeFigureOut">
              <a:rPr lang="en-GB" smtClean="0">
                <a:solidFill>
                  <a:prstClr val="black">
                    <a:tint val="75000"/>
                  </a:prstClr>
                </a:solidFill>
              </a:rPr>
              <a:pPr/>
              <a:t>07/03/2018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D60E420-4623-4F1E-976B-76D038D7E3B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251620878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722491" y="866986"/>
            <a:ext cx="9169779" cy="4840676"/>
          </a:xfrm>
        </p:spPr>
        <p:txBody>
          <a:bodyPr anchor="ctr">
            <a:normAutofit/>
          </a:bodyPr>
          <a:lstStyle>
            <a:lvl1pPr algn="l">
              <a:defRPr sz="4693"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491" y="6357902"/>
            <a:ext cx="9169779" cy="2234257"/>
          </a:xfrm>
        </p:spPr>
        <p:txBody>
          <a:bodyPr anchor="ctr">
            <a:normAutofit/>
          </a:bodyPr>
          <a:lstStyle>
            <a:lvl1pPr marL="0" indent="0" algn="l">
              <a:buNone/>
              <a:defRPr sz="1920">
                <a:solidFill>
                  <a:schemeClr val="tx1">
                    <a:lumMod val="75000"/>
                    <a:lumOff val="25000"/>
                  </a:schemeClr>
                </a:solidFill>
              </a:defRPr>
            </a:lvl1pPr>
            <a:lvl2pPr marL="487695" indent="0">
              <a:buNone/>
              <a:defRPr sz="1920">
                <a:solidFill>
                  <a:schemeClr val="tx1">
                    <a:tint val="75000"/>
                  </a:schemeClr>
                </a:solidFill>
              </a:defRPr>
            </a:lvl2pPr>
            <a:lvl3pPr marL="975390" indent="0">
              <a:buNone/>
              <a:defRPr sz="1707">
                <a:solidFill>
                  <a:schemeClr val="tx1">
                    <a:tint val="75000"/>
                  </a:schemeClr>
                </a:solidFill>
              </a:defRPr>
            </a:lvl3pPr>
            <a:lvl4pPr marL="1463086" indent="0">
              <a:buNone/>
              <a:defRPr sz="1493">
                <a:solidFill>
                  <a:schemeClr val="tx1">
                    <a:tint val="75000"/>
                  </a:schemeClr>
                </a:solidFill>
              </a:defRPr>
            </a:lvl4pPr>
            <a:lvl5pPr marL="1950781" indent="0">
              <a:buNone/>
              <a:defRPr sz="1493">
                <a:solidFill>
                  <a:schemeClr val="tx1">
                    <a:tint val="75000"/>
                  </a:schemeClr>
                </a:solidFill>
              </a:defRPr>
            </a:lvl5pPr>
            <a:lvl6pPr marL="2438476" indent="0">
              <a:buNone/>
              <a:defRPr sz="1493">
                <a:solidFill>
                  <a:schemeClr val="tx1">
                    <a:tint val="75000"/>
                  </a:schemeClr>
                </a:solidFill>
              </a:defRPr>
            </a:lvl6pPr>
            <a:lvl7pPr marL="2926171" indent="0">
              <a:buNone/>
              <a:defRPr sz="1493">
                <a:solidFill>
                  <a:schemeClr val="tx1">
                    <a:tint val="75000"/>
                  </a:schemeClr>
                </a:solidFill>
              </a:defRPr>
            </a:lvl7pPr>
            <a:lvl8pPr marL="3413867" indent="0">
              <a:buNone/>
              <a:defRPr sz="1493">
                <a:solidFill>
                  <a:schemeClr val="tx1">
                    <a:tint val="75000"/>
                  </a:schemeClr>
                </a:solidFill>
              </a:defRPr>
            </a:lvl8pPr>
            <a:lvl9pPr marL="3901562" indent="0">
              <a:buNone/>
              <a:defRPr sz="149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57FB1C-0781-48C3-9333-3E6726313B39}" type="datetimeFigureOut">
              <a:rPr lang="en-GB" smtClean="0">
                <a:solidFill>
                  <a:prstClr val="black">
                    <a:tint val="75000"/>
                  </a:prstClr>
                </a:solidFill>
              </a:rPr>
              <a:pPr/>
              <a:t>07/03/2018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60E420-4623-4F1E-976B-76D038D7E3B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249632089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93423" y="866987"/>
            <a:ext cx="8633743" cy="4298809"/>
          </a:xfrm>
        </p:spPr>
        <p:txBody>
          <a:bodyPr anchor="ctr">
            <a:normAutofit/>
          </a:bodyPr>
          <a:lstStyle>
            <a:lvl1pPr algn="l">
              <a:defRPr sz="4693"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457215" y="5165795"/>
            <a:ext cx="7706159" cy="541867"/>
          </a:xfrm>
        </p:spPr>
        <p:txBody>
          <a:bodyPr anchor="ctr">
            <a:noAutofit/>
          </a:bodyPr>
          <a:lstStyle>
            <a:lvl1pPr marL="0" indent="0">
              <a:buFontTx/>
              <a:buNone/>
              <a:defRPr sz="1707">
                <a:solidFill>
                  <a:schemeClr val="tx1">
                    <a:lumMod val="50000"/>
                    <a:lumOff val="50000"/>
                  </a:schemeClr>
                </a:solidFill>
              </a:defRPr>
            </a:lvl1pPr>
            <a:lvl2pPr marL="487695" indent="0">
              <a:buFontTx/>
              <a:buNone/>
              <a:defRPr/>
            </a:lvl2pPr>
            <a:lvl3pPr marL="975390" indent="0">
              <a:buFontTx/>
              <a:buNone/>
              <a:defRPr/>
            </a:lvl3pPr>
            <a:lvl4pPr marL="1463086" indent="0">
              <a:buFontTx/>
              <a:buNone/>
              <a:defRPr/>
            </a:lvl4pPr>
            <a:lvl5pPr marL="1950781"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722491" y="6357902"/>
            <a:ext cx="9169779" cy="2234257"/>
          </a:xfrm>
        </p:spPr>
        <p:txBody>
          <a:bodyPr anchor="ctr">
            <a:normAutofit/>
          </a:bodyPr>
          <a:lstStyle>
            <a:lvl1pPr marL="0" indent="0" algn="l">
              <a:buNone/>
              <a:defRPr sz="1920">
                <a:solidFill>
                  <a:schemeClr val="tx1">
                    <a:lumMod val="75000"/>
                    <a:lumOff val="25000"/>
                  </a:schemeClr>
                </a:solidFill>
              </a:defRPr>
            </a:lvl1pPr>
            <a:lvl2pPr marL="487695" indent="0">
              <a:buNone/>
              <a:defRPr sz="1920">
                <a:solidFill>
                  <a:schemeClr val="tx1">
                    <a:tint val="75000"/>
                  </a:schemeClr>
                </a:solidFill>
              </a:defRPr>
            </a:lvl2pPr>
            <a:lvl3pPr marL="975390" indent="0">
              <a:buNone/>
              <a:defRPr sz="1707">
                <a:solidFill>
                  <a:schemeClr val="tx1">
                    <a:tint val="75000"/>
                  </a:schemeClr>
                </a:solidFill>
              </a:defRPr>
            </a:lvl3pPr>
            <a:lvl4pPr marL="1463086" indent="0">
              <a:buNone/>
              <a:defRPr sz="1493">
                <a:solidFill>
                  <a:schemeClr val="tx1">
                    <a:tint val="75000"/>
                  </a:schemeClr>
                </a:solidFill>
              </a:defRPr>
            </a:lvl4pPr>
            <a:lvl5pPr marL="1950781" indent="0">
              <a:buNone/>
              <a:defRPr sz="1493">
                <a:solidFill>
                  <a:schemeClr val="tx1">
                    <a:tint val="75000"/>
                  </a:schemeClr>
                </a:solidFill>
              </a:defRPr>
            </a:lvl5pPr>
            <a:lvl6pPr marL="2438476" indent="0">
              <a:buNone/>
              <a:defRPr sz="1493">
                <a:solidFill>
                  <a:schemeClr val="tx1">
                    <a:tint val="75000"/>
                  </a:schemeClr>
                </a:solidFill>
              </a:defRPr>
            </a:lvl6pPr>
            <a:lvl7pPr marL="2926171" indent="0">
              <a:buNone/>
              <a:defRPr sz="1493">
                <a:solidFill>
                  <a:schemeClr val="tx1">
                    <a:tint val="75000"/>
                  </a:schemeClr>
                </a:solidFill>
              </a:defRPr>
            </a:lvl7pPr>
            <a:lvl8pPr marL="3413867" indent="0">
              <a:buNone/>
              <a:defRPr sz="1493">
                <a:solidFill>
                  <a:schemeClr val="tx1">
                    <a:tint val="75000"/>
                  </a:schemeClr>
                </a:solidFill>
              </a:defRPr>
            </a:lvl8pPr>
            <a:lvl9pPr marL="3901562" indent="0">
              <a:buNone/>
              <a:defRPr sz="149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57FB1C-0781-48C3-9333-3E6726313B39}" type="datetimeFigureOut">
              <a:rPr lang="en-GB" smtClean="0">
                <a:solidFill>
                  <a:prstClr val="black">
                    <a:tint val="75000"/>
                  </a:prstClr>
                </a:solidFill>
              </a:rPr>
              <a:pPr/>
              <a:t>07/03/2018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60E420-4623-4F1E-976B-76D038D7E3B9}" type="slidenum">
              <a:rPr lang="en-GB" smtClean="0">
                <a:solidFill>
                  <a:srgbClr val="90C226"/>
                </a:solidFill>
              </a:rPr>
              <a:pPr/>
              <a:t>‹#›</a:t>
            </a:fld>
            <a:endParaRPr lang="en-GB">
              <a:solidFill>
                <a:srgbClr val="90C226"/>
              </a:solidFill>
            </a:endParaRPr>
          </a:p>
        </p:txBody>
      </p:sp>
      <p:sp>
        <p:nvSpPr>
          <p:cNvPr id="20" name="TextBox 19"/>
          <p:cNvSpPr txBox="1"/>
          <p:nvPr/>
        </p:nvSpPr>
        <p:spPr>
          <a:xfrm>
            <a:off x="577995" y="1124093"/>
            <a:ext cx="650240" cy="831681"/>
          </a:xfrm>
          <a:prstGeom prst="rect">
            <a:avLst/>
          </a:prstGeom>
        </p:spPr>
        <p:txBody>
          <a:bodyPr vert="horz" lIns="97536" tIns="48768" rIns="97536" bIns="48768" rtlCol="0" anchor="ctr">
            <a:noAutofit/>
          </a:bodyPr>
          <a:lstStyle/>
          <a:p>
            <a:pPr algn="l" defTabSz="975390" hangingPunct="1"/>
            <a:r>
              <a:rPr lang="en-US" sz="8534" kern="1200" dirty="0">
                <a:ln w="3175" cmpd="sng">
                  <a:noFill/>
                </a:ln>
                <a:solidFill>
                  <a:srgbClr val="90C226">
                    <a:lumMod val="60000"/>
                    <a:lumOff val="40000"/>
                  </a:srgbClr>
                </a:solidFill>
                <a:latin typeface="Arial"/>
                <a:ea typeface="+mn-ea"/>
                <a:cs typeface="+mn-cs"/>
              </a:rPr>
              <a:t>“</a:t>
            </a:r>
          </a:p>
        </p:txBody>
      </p:sp>
      <p:sp>
        <p:nvSpPr>
          <p:cNvPr id="22" name="TextBox 21"/>
          <p:cNvSpPr txBox="1"/>
          <p:nvPr/>
        </p:nvSpPr>
        <p:spPr>
          <a:xfrm>
            <a:off x="9485878" y="4105324"/>
            <a:ext cx="650240" cy="831681"/>
          </a:xfrm>
          <a:prstGeom prst="rect">
            <a:avLst/>
          </a:prstGeom>
        </p:spPr>
        <p:txBody>
          <a:bodyPr vert="horz" lIns="97536" tIns="48768" rIns="97536" bIns="48768" rtlCol="0" anchor="ctr">
            <a:noAutofit/>
          </a:bodyPr>
          <a:lstStyle/>
          <a:p>
            <a:pPr algn="l" defTabSz="975390" hangingPunct="1"/>
            <a:r>
              <a:rPr lang="en-US" sz="8534" kern="1200" dirty="0">
                <a:ln w="3175" cmpd="sng">
                  <a:noFill/>
                </a:ln>
                <a:solidFill>
                  <a:srgbClr val="90C226">
                    <a:lumMod val="60000"/>
                    <a:lumOff val="40000"/>
                  </a:srgbClr>
                </a:solidFill>
                <a:latin typeface="Arial"/>
                <a:ea typeface="+mn-ea"/>
                <a:cs typeface="+mn-cs"/>
              </a:rPr>
              <a:t>”</a:t>
            </a:r>
            <a:endParaRPr lang="en-US" sz="1920" kern="1200" dirty="0">
              <a:solidFill>
                <a:srgbClr val="90C226">
                  <a:lumMod val="60000"/>
                  <a:lumOff val="40000"/>
                </a:srgbClr>
              </a:solidFill>
              <a:latin typeface="Arial"/>
              <a:ea typeface="+mn-ea"/>
              <a:cs typeface="+mn-cs"/>
            </a:endParaRPr>
          </a:p>
        </p:txBody>
      </p:sp>
    </p:spTree>
    <p:extLst>
      <p:ext uri="{BB962C8B-B14F-4D97-AF65-F5344CB8AC3E}">
        <p14:creationId xmlns:p14="http://schemas.microsoft.com/office/powerpoint/2010/main" val="307348534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722491" y="2747716"/>
            <a:ext cx="9169779" cy="3691321"/>
          </a:xfrm>
        </p:spPr>
        <p:txBody>
          <a:bodyPr anchor="b">
            <a:normAutofit/>
          </a:bodyPr>
          <a:lstStyle>
            <a:lvl1pPr algn="l">
              <a:defRPr sz="4693"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491" y="6439037"/>
            <a:ext cx="9169779" cy="2153122"/>
          </a:xfrm>
        </p:spPr>
        <p:txBody>
          <a:bodyPr anchor="t">
            <a:normAutofit/>
          </a:bodyPr>
          <a:lstStyle>
            <a:lvl1pPr marL="0" indent="0" algn="l">
              <a:buNone/>
              <a:defRPr sz="1920">
                <a:solidFill>
                  <a:schemeClr val="tx1">
                    <a:lumMod val="75000"/>
                    <a:lumOff val="25000"/>
                  </a:schemeClr>
                </a:solidFill>
              </a:defRPr>
            </a:lvl1pPr>
            <a:lvl2pPr marL="487695" indent="0">
              <a:buNone/>
              <a:defRPr sz="1920">
                <a:solidFill>
                  <a:schemeClr val="tx1">
                    <a:tint val="75000"/>
                  </a:schemeClr>
                </a:solidFill>
              </a:defRPr>
            </a:lvl2pPr>
            <a:lvl3pPr marL="975390" indent="0">
              <a:buNone/>
              <a:defRPr sz="1707">
                <a:solidFill>
                  <a:schemeClr val="tx1">
                    <a:tint val="75000"/>
                  </a:schemeClr>
                </a:solidFill>
              </a:defRPr>
            </a:lvl3pPr>
            <a:lvl4pPr marL="1463086" indent="0">
              <a:buNone/>
              <a:defRPr sz="1493">
                <a:solidFill>
                  <a:schemeClr val="tx1">
                    <a:tint val="75000"/>
                  </a:schemeClr>
                </a:solidFill>
              </a:defRPr>
            </a:lvl4pPr>
            <a:lvl5pPr marL="1950781" indent="0">
              <a:buNone/>
              <a:defRPr sz="1493">
                <a:solidFill>
                  <a:schemeClr val="tx1">
                    <a:tint val="75000"/>
                  </a:schemeClr>
                </a:solidFill>
              </a:defRPr>
            </a:lvl5pPr>
            <a:lvl6pPr marL="2438476" indent="0">
              <a:buNone/>
              <a:defRPr sz="1493">
                <a:solidFill>
                  <a:schemeClr val="tx1">
                    <a:tint val="75000"/>
                  </a:schemeClr>
                </a:solidFill>
              </a:defRPr>
            </a:lvl6pPr>
            <a:lvl7pPr marL="2926171" indent="0">
              <a:buNone/>
              <a:defRPr sz="1493">
                <a:solidFill>
                  <a:schemeClr val="tx1">
                    <a:tint val="75000"/>
                  </a:schemeClr>
                </a:solidFill>
              </a:defRPr>
            </a:lvl7pPr>
            <a:lvl8pPr marL="3413867" indent="0">
              <a:buNone/>
              <a:defRPr sz="1493">
                <a:solidFill>
                  <a:schemeClr val="tx1">
                    <a:tint val="75000"/>
                  </a:schemeClr>
                </a:solidFill>
              </a:defRPr>
            </a:lvl8pPr>
            <a:lvl9pPr marL="3901562" indent="0">
              <a:buNone/>
              <a:defRPr sz="149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57FB1C-0781-48C3-9333-3E6726313B39}" type="datetimeFigureOut">
              <a:rPr lang="en-GB" smtClean="0">
                <a:solidFill>
                  <a:prstClr val="black">
                    <a:tint val="75000"/>
                  </a:prstClr>
                </a:solidFill>
              </a:rPr>
              <a:pPr/>
              <a:t>07/03/2018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60E420-4623-4F1E-976B-76D038D7E3B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84325921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93423" y="866987"/>
            <a:ext cx="8633743" cy="4298809"/>
          </a:xfrm>
        </p:spPr>
        <p:txBody>
          <a:bodyPr anchor="ctr">
            <a:normAutofit/>
          </a:bodyPr>
          <a:lstStyle>
            <a:lvl1pPr algn="l">
              <a:defRPr sz="4693"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722488" y="5707662"/>
            <a:ext cx="9169780" cy="731375"/>
          </a:xfrm>
        </p:spPr>
        <p:txBody>
          <a:bodyPr anchor="b">
            <a:noAutofit/>
          </a:bodyPr>
          <a:lstStyle>
            <a:lvl1pPr marL="0" indent="0">
              <a:buFontTx/>
              <a:buNone/>
              <a:defRPr sz="2560">
                <a:solidFill>
                  <a:schemeClr val="tx1">
                    <a:lumMod val="75000"/>
                    <a:lumOff val="25000"/>
                  </a:schemeClr>
                </a:solidFill>
              </a:defRPr>
            </a:lvl1pPr>
            <a:lvl2pPr marL="487695" indent="0">
              <a:buFontTx/>
              <a:buNone/>
              <a:defRPr/>
            </a:lvl2pPr>
            <a:lvl3pPr marL="975390" indent="0">
              <a:buFontTx/>
              <a:buNone/>
              <a:defRPr/>
            </a:lvl3pPr>
            <a:lvl4pPr marL="1463086" indent="0">
              <a:buFontTx/>
              <a:buNone/>
              <a:defRPr/>
            </a:lvl4pPr>
            <a:lvl5pPr marL="1950781"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722491" y="6439037"/>
            <a:ext cx="9169779" cy="2153122"/>
          </a:xfrm>
        </p:spPr>
        <p:txBody>
          <a:bodyPr anchor="t">
            <a:normAutofit/>
          </a:bodyPr>
          <a:lstStyle>
            <a:lvl1pPr marL="0" indent="0" algn="l">
              <a:buNone/>
              <a:defRPr sz="1920">
                <a:solidFill>
                  <a:schemeClr val="tx1">
                    <a:lumMod val="50000"/>
                    <a:lumOff val="50000"/>
                  </a:schemeClr>
                </a:solidFill>
              </a:defRPr>
            </a:lvl1pPr>
            <a:lvl2pPr marL="487695" indent="0">
              <a:buNone/>
              <a:defRPr sz="1920">
                <a:solidFill>
                  <a:schemeClr val="tx1">
                    <a:tint val="75000"/>
                  </a:schemeClr>
                </a:solidFill>
              </a:defRPr>
            </a:lvl2pPr>
            <a:lvl3pPr marL="975390" indent="0">
              <a:buNone/>
              <a:defRPr sz="1707">
                <a:solidFill>
                  <a:schemeClr val="tx1">
                    <a:tint val="75000"/>
                  </a:schemeClr>
                </a:solidFill>
              </a:defRPr>
            </a:lvl3pPr>
            <a:lvl4pPr marL="1463086" indent="0">
              <a:buNone/>
              <a:defRPr sz="1493">
                <a:solidFill>
                  <a:schemeClr val="tx1">
                    <a:tint val="75000"/>
                  </a:schemeClr>
                </a:solidFill>
              </a:defRPr>
            </a:lvl4pPr>
            <a:lvl5pPr marL="1950781" indent="0">
              <a:buNone/>
              <a:defRPr sz="1493">
                <a:solidFill>
                  <a:schemeClr val="tx1">
                    <a:tint val="75000"/>
                  </a:schemeClr>
                </a:solidFill>
              </a:defRPr>
            </a:lvl5pPr>
            <a:lvl6pPr marL="2438476" indent="0">
              <a:buNone/>
              <a:defRPr sz="1493">
                <a:solidFill>
                  <a:schemeClr val="tx1">
                    <a:tint val="75000"/>
                  </a:schemeClr>
                </a:solidFill>
              </a:defRPr>
            </a:lvl6pPr>
            <a:lvl7pPr marL="2926171" indent="0">
              <a:buNone/>
              <a:defRPr sz="1493">
                <a:solidFill>
                  <a:schemeClr val="tx1">
                    <a:tint val="75000"/>
                  </a:schemeClr>
                </a:solidFill>
              </a:defRPr>
            </a:lvl7pPr>
            <a:lvl8pPr marL="3413867" indent="0">
              <a:buNone/>
              <a:defRPr sz="1493">
                <a:solidFill>
                  <a:schemeClr val="tx1">
                    <a:tint val="75000"/>
                  </a:schemeClr>
                </a:solidFill>
              </a:defRPr>
            </a:lvl8pPr>
            <a:lvl9pPr marL="3901562" indent="0">
              <a:buNone/>
              <a:defRPr sz="149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57FB1C-0781-48C3-9333-3E6726313B39}" type="datetimeFigureOut">
              <a:rPr lang="en-GB" smtClean="0">
                <a:solidFill>
                  <a:prstClr val="black">
                    <a:tint val="75000"/>
                  </a:prstClr>
                </a:solidFill>
              </a:rPr>
              <a:pPr/>
              <a:t>07/03/2018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60E420-4623-4F1E-976B-76D038D7E3B9}" type="slidenum">
              <a:rPr lang="en-GB" smtClean="0">
                <a:solidFill>
                  <a:srgbClr val="90C226"/>
                </a:solidFill>
              </a:rPr>
              <a:pPr/>
              <a:t>‹#›</a:t>
            </a:fld>
            <a:endParaRPr lang="en-GB">
              <a:solidFill>
                <a:srgbClr val="90C226"/>
              </a:solidFill>
            </a:endParaRPr>
          </a:p>
        </p:txBody>
      </p:sp>
      <p:sp>
        <p:nvSpPr>
          <p:cNvPr id="24" name="TextBox 23"/>
          <p:cNvSpPr txBox="1"/>
          <p:nvPr/>
        </p:nvSpPr>
        <p:spPr>
          <a:xfrm>
            <a:off x="577995" y="1124093"/>
            <a:ext cx="650240" cy="831681"/>
          </a:xfrm>
          <a:prstGeom prst="rect">
            <a:avLst/>
          </a:prstGeom>
        </p:spPr>
        <p:txBody>
          <a:bodyPr vert="horz" lIns="97536" tIns="48768" rIns="97536" bIns="48768" rtlCol="0" anchor="ctr">
            <a:noAutofit/>
          </a:bodyPr>
          <a:lstStyle/>
          <a:p>
            <a:pPr algn="l" defTabSz="975390" hangingPunct="1"/>
            <a:r>
              <a:rPr lang="en-US" sz="8534" kern="1200" dirty="0">
                <a:ln w="3175" cmpd="sng">
                  <a:noFill/>
                </a:ln>
                <a:solidFill>
                  <a:srgbClr val="90C226">
                    <a:lumMod val="60000"/>
                    <a:lumOff val="40000"/>
                  </a:srgbClr>
                </a:solidFill>
                <a:latin typeface="Arial"/>
                <a:ea typeface="+mn-ea"/>
                <a:cs typeface="+mn-cs"/>
              </a:rPr>
              <a:t>“</a:t>
            </a:r>
          </a:p>
        </p:txBody>
      </p:sp>
      <p:sp>
        <p:nvSpPr>
          <p:cNvPr id="25" name="TextBox 24"/>
          <p:cNvSpPr txBox="1"/>
          <p:nvPr/>
        </p:nvSpPr>
        <p:spPr>
          <a:xfrm>
            <a:off x="9485878" y="4105324"/>
            <a:ext cx="650240" cy="831681"/>
          </a:xfrm>
          <a:prstGeom prst="rect">
            <a:avLst/>
          </a:prstGeom>
        </p:spPr>
        <p:txBody>
          <a:bodyPr vert="horz" lIns="97536" tIns="48768" rIns="97536" bIns="48768" rtlCol="0" anchor="ctr">
            <a:noAutofit/>
          </a:bodyPr>
          <a:lstStyle/>
          <a:p>
            <a:pPr algn="l" defTabSz="975390" hangingPunct="1"/>
            <a:r>
              <a:rPr lang="en-US" sz="8534" kern="1200" dirty="0">
                <a:ln w="3175" cmpd="sng">
                  <a:noFill/>
                </a:ln>
                <a:solidFill>
                  <a:srgbClr val="90C226">
                    <a:lumMod val="60000"/>
                    <a:lumOff val="40000"/>
                  </a:srgbClr>
                </a:solidFill>
                <a:latin typeface="Arial"/>
                <a:ea typeface="+mn-ea"/>
                <a:cs typeface="+mn-cs"/>
              </a:rPr>
              <a:t>”</a:t>
            </a:r>
          </a:p>
        </p:txBody>
      </p:sp>
    </p:spTree>
    <p:extLst>
      <p:ext uri="{BB962C8B-B14F-4D97-AF65-F5344CB8AC3E}">
        <p14:creationId xmlns:p14="http://schemas.microsoft.com/office/powerpoint/2010/main" val="207802990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731519" y="866987"/>
            <a:ext cx="9160750" cy="4298809"/>
          </a:xfrm>
        </p:spPr>
        <p:txBody>
          <a:bodyPr anchor="ctr">
            <a:normAutofit/>
          </a:bodyPr>
          <a:lstStyle>
            <a:lvl1pPr algn="l">
              <a:defRPr sz="4693"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722488" y="5707662"/>
            <a:ext cx="9169780" cy="731375"/>
          </a:xfrm>
        </p:spPr>
        <p:txBody>
          <a:bodyPr anchor="b">
            <a:noAutofit/>
          </a:bodyPr>
          <a:lstStyle>
            <a:lvl1pPr marL="0" indent="0">
              <a:buFontTx/>
              <a:buNone/>
              <a:defRPr sz="2560">
                <a:solidFill>
                  <a:schemeClr val="accent1"/>
                </a:solidFill>
              </a:defRPr>
            </a:lvl1pPr>
            <a:lvl2pPr marL="487695" indent="0">
              <a:buFontTx/>
              <a:buNone/>
              <a:defRPr/>
            </a:lvl2pPr>
            <a:lvl3pPr marL="975390" indent="0">
              <a:buFontTx/>
              <a:buNone/>
              <a:defRPr/>
            </a:lvl3pPr>
            <a:lvl4pPr marL="1463086" indent="0">
              <a:buFontTx/>
              <a:buNone/>
              <a:defRPr/>
            </a:lvl4pPr>
            <a:lvl5pPr marL="1950781"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722491" y="6439037"/>
            <a:ext cx="9169779" cy="2153122"/>
          </a:xfrm>
        </p:spPr>
        <p:txBody>
          <a:bodyPr anchor="t">
            <a:normAutofit/>
          </a:bodyPr>
          <a:lstStyle>
            <a:lvl1pPr marL="0" indent="0" algn="l">
              <a:buNone/>
              <a:defRPr sz="1920">
                <a:solidFill>
                  <a:schemeClr val="tx1">
                    <a:lumMod val="50000"/>
                    <a:lumOff val="50000"/>
                  </a:schemeClr>
                </a:solidFill>
              </a:defRPr>
            </a:lvl1pPr>
            <a:lvl2pPr marL="487695" indent="0">
              <a:buNone/>
              <a:defRPr sz="1920">
                <a:solidFill>
                  <a:schemeClr val="tx1">
                    <a:tint val="75000"/>
                  </a:schemeClr>
                </a:solidFill>
              </a:defRPr>
            </a:lvl2pPr>
            <a:lvl3pPr marL="975390" indent="0">
              <a:buNone/>
              <a:defRPr sz="1707">
                <a:solidFill>
                  <a:schemeClr val="tx1">
                    <a:tint val="75000"/>
                  </a:schemeClr>
                </a:solidFill>
              </a:defRPr>
            </a:lvl3pPr>
            <a:lvl4pPr marL="1463086" indent="0">
              <a:buNone/>
              <a:defRPr sz="1493">
                <a:solidFill>
                  <a:schemeClr val="tx1">
                    <a:tint val="75000"/>
                  </a:schemeClr>
                </a:solidFill>
              </a:defRPr>
            </a:lvl4pPr>
            <a:lvl5pPr marL="1950781" indent="0">
              <a:buNone/>
              <a:defRPr sz="1493">
                <a:solidFill>
                  <a:schemeClr val="tx1">
                    <a:tint val="75000"/>
                  </a:schemeClr>
                </a:solidFill>
              </a:defRPr>
            </a:lvl5pPr>
            <a:lvl6pPr marL="2438476" indent="0">
              <a:buNone/>
              <a:defRPr sz="1493">
                <a:solidFill>
                  <a:schemeClr val="tx1">
                    <a:tint val="75000"/>
                  </a:schemeClr>
                </a:solidFill>
              </a:defRPr>
            </a:lvl6pPr>
            <a:lvl7pPr marL="2926171" indent="0">
              <a:buNone/>
              <a:defRPr sz="1493">
                <a:solidFill>
                  <a:schemeClr val="tx1">
                    <a:tint val="75000"/>
                  </a:schemeClr>
                </a:solidFill>
              </a:defRPr>
            </a:lvl7pPr>
            <a:lvl8pPr marL="3413867" indent="0">
              <a:buNone/>
              <a:defRPr sz="1493">
                <a:solidFill>
                  <a:schemeClr val="tx1">
                    <a:tint val="75000"/>
                  </a:schemeClr>
                </a:solidFill>
              </a:defRPr>
            </a:lvl8pPr>
            <a:lvl9pPr marL="3901562" indent="0">
              <a:buNone/>
              <a:defRPr sz="149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57FB1C-0781-48C3-9333-3E6726313B39}" type="datetimeFigureOut">
              <a:rPr lang="en-GB" smtClean="0">
                <a:solidFill>
                  <a:prstClr val="black">
                    <a:tint val="75000"/>
                  </a:prstClr>
                </a:solidFill>
              </a:rPr>
              <a:pPr/>
              <a:t>07/03/2018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60E420-4623-4F1E-976B-76D038D7E3B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202565825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57FB1C-0781-48C3-9333-3E6726313B39}" type="datetimeFigureOut">
              <a:rPr lang="en-GB" smtClean="0">
                <a:solidFill>
                  <a:prstClr val="black">
                    <a:tint val="75000"/>
                  </a:prstClr>
                </a:solidFill>
              </a:rPr>
              <a:pPr/>
              <a:t>07/03/2018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60E420-4623-4F1E-976B-76D038D7E3B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98273900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498852" y="866986"/>
            <a:ext cx="1391726" cy="7468730"/>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22491" y="866987"/>
            <a:ext cx="7530827" cy="7468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57FB1C-0781-48C3-9333-3E6726313B39}" type="datetimeFigureOut">
              <a:rPr lang="en-GB" smtClean="0">
                <a:solidFill>
                  <a:prstClr val="black">
                    <a:tint val="75000"/>
                  </a:prstClr>
                </a:solidFill>
              </a:rPr>
              <a:pPr/>
              <a:t>07/03/2018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D60E420-4623-4F1E-976B-76D038D7E3B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3765117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6249"/>
            <a:ext cx="9753600" cy="3395698"/>
          </a:xfrm>
        </p:spPr>
        <p:txBody>
          <a:bodyPr anchor="b"/>
          <a:lstStyle>
            <a:lvl1pPr algn="ctr">
              <a:defRPr sz="6400"/>
            </a:lvl1pPr>
          </a:lstStyle>
          <a:p>
            <a:r>
              <a:rPr lang="en-US" smtClean="0"/>
              <a:t>Click to edit Master title style</a:t>
            </a:r>
            <a:endParaRPr lang="en-GB"/>
          </a:p>
        </p:txBody>
      </p:sp>
      <p:sp>
        <p:nvSpPr>
          <p:cNvPr id="3" name="Subtitle 2"/>
          <p:cNvSpPr>
            <a:spLocks noGrp="1"/>
          </p:cNvSpPr>
          <p:nvPr>
            <p:ph type="subTitle" idx="1"/>
          </p:nvPr>
        </p:nvSpPr>
        <p:spPr>
          <a:xfrm>
            <a:off x="1625600" y="5122898"/>
            <a:ext cx="9753600" cy="2354862"/>
          </a:xfrm>
        </p:spPr>
        <p:txBody>
          <a:bodyPr/>
          <a:lstStyle>
            <a:lvl1pPr marL="0" indent="0" algn="ctr">
              <a:buNone/>
              <a:defRPr sz="2560"/>
            </a:lvl1pPr>
            <a:lvl2pPr marL="487695" indent="0" algn="ctr">
              <a:buNone/>
              <a:defRPr sz="2133"/>
            </a:lvl2pPr>
            <a:lvl3pPr marL="975390" indent="0" algn="ctr">
              <a:buNone/>
              <a:defRPr sz="1920"/>
            </a:lvl3pPr>
            <a:lvl4pPr marL="1463086" indent="0" algn="ctr">
              <a:buNone/>
              <a:defRPr sz="1707"/>
            </a:lvl4pPr>
            <a:lvl5pPr marL="1950781" indent="0" algn="ctr">
              <a:buNone/>
              <a:defRPr sz="1707"/>
            </a:lvl5pPr>
            <a:lvl6pPr marL="2438476" indent="0" algn="ctr">
              <a:buNone/>
              <a:defRPr sz="1707"/>
            </a:lvl6pPr>
            <a:lvl7pPr marL="2926171" indent="0" algn="ctr">
              <a:buNone/>
              <a:defRPr sz="1707"/>
            </a:lvl7pPr>
            <a:lvl8pPr marL="3413867" indent="0" algn="ctr">
              <a:buNone/>
              <a:defRPr sz="1707"/>
            </a:lvl8pPr>
            <a:lvl9pPr marL="3901562" indent="0" algn="ctr">
              <a:buNone/>
              <a:defRPr sz="1707"/>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9AD51A5-1B0A-4981-BF7C-68A3F7EB523F}" type="datetimeFigureOut">
              <a:rPr lang="en-GB" smtClean="0">
                <a:solidFill>
                  <a:prstClr val="black">
                    <a:tint val="75000"/>
                  </a:prstClr>
                </a:solidFill>
              </a:rPr>
              <a:pPr/>
              <a:t>07/03/2018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9CBBC6E-7AD9-4E39-81A5-8C0018E7B71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763093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9AD51A5-1B0A-4981-BF7C-68A3F7EB523F}" type="datetimeFigureOut">
              <a:rPr lang="en-GB" smtClean="0">
                <a:solidFill>
                  <a:prstClr val="black">
                    <a:tint val="75000"/>
                  </a:prstClr>
                </a:solidFill>
              </a:rPr>
              <a:pPr/>
              <a:t>07/03/2018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9CBBC6E-7AD9-4E39-81A5-8C0018E7B71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706149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307" y="2431628"/>
            <a:ext cx="11216640" cy="4057226"/>
          </a:xfrm>
        </p:spPr>
        <p:txBody>
          <a:bodyPr anchor="b"/>
          <a:lstStyle>
            <a:lvl1pPr>
              <a:defRPr sz="6400"/>
            </a:lvl1pPr>
          </a:lstStyle>
          <a:p>
            <a:r>
              <a:rPr lang="en-US" smtClean="0"/>
              <a:t>Click to edit Master title style</a:t>
            </a:r>
            <a:endParaRPr lang="en-GB"/>
          </a:p>
        </p:txBody>
      </p:sp>
      <p:sp>
        <p:nvSpPr>
          <p:cNvPr id="3" name="Text Placeholder 2"/>
          <p:cNvSpPr>
            <a:spLocks noGrp="1"/>
          </p:cNvSpPr>
          <p:nvPr>
            <p:ph type="body" idx="1"/>
          </p:nvPr>
        </p:nvSpPr>
        <p:spPr>
          <a:xfrm>
            <a:off x="887307" y="6527237"/>
            <a:ext cx="11216640" cy="2133599"/>
          </a:xfrm>
        </p:spPr>
        <p:txBody>
          <a:bodyPr/>
          <a:lstStyle>
            <a:lvl1pPr marL="0" indent="0">
              <a:buNone/>
              <a:defRPr sz="2560">
                <a:solidFill>
                  <a:schemeClr val="tx1">
                    <a:tint val="75000"/>
                  </a:schemeClr>
                </a:solidFill>
              </a:defRPr>
            </a:lvl1pPr>
            <a:lvl2pPr marL="487695" indent="0">
              <a:buNone/>
              <a:defRPr sz="2133">
                <a:solidFill>
                  <a:schemeClr val="tx1">
                    <a:tint val="75000"/>
                  </a:schemeClr>
                </a:solidFill>
              </a:defRPr>
            </a:lvl2pPr>
            <a:lvl3pPr marL="975390" indent="0">
              <a:buNone/>
              <a:defRPr sz="1920">
                <a:solidFill>
                  <a:schemeClr val="tx1">
                    <a:tint val="75000"/>
                  </a:schemeClr>
                </a:solidFill>
              </a:defRPr>
            </a:lvl3pPr>
            <a:lvl4pPr marL="1463086" indent="0">
              <a:buNone/>
              <a:defRPr sz="1707">
                <a:solidFill>
                  <a:schemeClr val="tx1">
                    <a:tint val="75000"/>
                  </a:schemeClr>
                </a:solidFill>
              </a:defRPr>
            </a:lvl4pPr>
            <a:lvl5pPr marL="1950781" indent="0">
              <a:buNone/>
              <a:defRPr sz="1707">
                <a:solidFill>
                  <a:schemeClr val="tx1">
                    <a:tint val="75000"/>
                  </a:schemeClr>
                </a:solidFill>
              </a:defRPr>
            </a:lvl5pPr>
            <a:lvl6pPr marL="2438476" indent="0">
              <a:buNone/>
              <a:defRPr sz="1707">
                <a:solidFill>
                  <a:schemeClr val="tx1">
                    <a:tint val="75000"/>
                  </a:schemeClr>
                </a:solidFill>
              </a:defRPr>
            </a:lvl6pPr>
            <a:lvl7pPr marL="2926171" indent="0">
              <a:buNone/>
              <a:defRPr sz="1707">
                <a:solidFill>
                  <a:schemeClr val="tx1">
                    <a:tint val="75000"/>
                  </a:schemeClr>
                </a:solidFill>
              </a:defRPr>
            </a:lvl7pPr>
            <a:lvl8pPr marL="3413867" indent="0">
              <a:buNone/>
              <a:defRPr sz="1707">
                <a:solidFill>
                  <a:schemeClr val="tx1">
                    <a:tint val="75000"/>
                  </a:schemeClr>
                </a:solidFill>
              </a:defRPr>
            </a:lvl8pPr>
            <a:lvl9pPr marL="3901562" indent="0">
              <a:buNone/>
              <a:defRPr sz="1707">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9AD51A5-1B0A-4981-BF7C-68A3F7EB523F}" type="datetimeFigureOut">
              <a:rPr lang="en-GB" smtClean="0">
                <a:solidFill>
                  <a:prstClr val="black">
                    <a:tint val="75000"/>
                  </a:prstClr>
                </a:solidFill>
              </a:rPr>
              <a:pPr/>
              <a:t>07/03/2018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9CBBC6E-7AD9-4E39-81A5-8C0018E7B71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825252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94080" y="2596444"/>
            <a:ext cx="5527040" cy="618857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583680" y="2596444"/>
            <a:ext cx="5527040" cy="618857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9AD51A5-1B0A-4981-BF7C-68A3F7EB523F}" type="datetimeFigureOut">
              <a:rPr lang="en-GB" smtClean="0">
                <a:solidFill>
                  <a:prstClr val="black">
                    <a:tint val="75000"/>
                  </a:prstClr>
                </a:solidFill>
              </a:rPr>
              <a:pPr/>
              <a:t>07/03/2018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9CBBC6E-7AD9-4E39-81A5-8C0018E7B71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27305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A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0" name="Shape 30"/>
          <p:cNvSpPr>
            <a:spLocks noGrp="1"/>
          </p:cNvSpPr>
          <p:nvPr>
            <p:ph type="pic" idx="13"/>
          </p:nvPr>
        </p:nvSpPr>
        <p:spPr>
          <a:xfrm>
            <a:off x="876300" y="2330450"/>
            <a:ext cx="11277600" cy="6477000"/>
          </a:xfrm>
          <a:prstGeom prst="rect">
            <a:avLst/>
          </a:prstGeom>
          <a:effectLst>
            <a:outerShdw blurRad="190500" dist="8455" dir="5400000" rotWithShape="0">
              <a:srgbClr val="000000"/>
            </a:outerShdw>
          </a:effectLst>
        </p:spPr>
        <p:txBody>
          <a:bodyPr lIns="91439" tIns="45719" rIns="91439" bIns="45719">
            <a:noAutofit/>
          </a:bodyPr>
          <a:lstStyle/>
          <a:p>
            <a:endParaRPr/>
          </a:p>
        </p:txBody>
      </p:sp>
      <p:sp>
        <p:nvSpPr>
          <p:cNvPr id="31" name="Shape 31"/>
          <p:cNvSpPr>
            <a:spLocks noGrp="1"/>
          </p:cNvSpPr>
          <p:nvPr>
            <p:ph type="title"/>
          </p:nvPr>
        </p:nvSpPr>
        <p:spPr>
          <a:prstGeom prst="rect">
            <a:avLst/>
          </a:prstGeom>
        </p:spPr>
        <p:txBody>
          <a:bodyPr/>
          <a:lstStyle/>
          <a:p>
            <a:r>
              <a:t>Title Text</a:t>
            </a:r>
          </a:p>
        </p:txBody>
      </p:sp>
      <p:sp>
        <p:nvSpPr>
          <p:cNvPr id="32" name="Shape 32"/>
          <p:cNvSpPr>
            <a:spLocks noGrp="1"/>
          </p:cNvSpPr>
          <p:nvPr>
            <p:ph type="body" sz="quarter" idx="1"/>
          </p:nvPr>
        </p:nvSpPr>
        <p:spPr>
          <a:xfrm>
            <a:off x="673100" y="1320800"/>
            <a:ext cx="11658600" cy="495300"/>
          </a:xfrm>
          <a:prstGeom prst="rect">
            <a:avLst/>
          </a:prstGeom>
        </p:spPr>
        <p:txBody>
          <a:bodyPr/>
          <a:lstStyle>
            <a:lvl1pPr marL="0" indent="0" algn="ctr">
              <a:spcBef>
                <a:spcPts val="0"/>
              </a:spcBef>
              <a:buClrTx/>
              <a:buSzTx/>
              <a:buNone/>
              <a:defRPr sz="2600" cap="all" spc="234">
                <a:latin typeface="+mn-lt"/>
                <a:ea typeface="+mn-ea"/>
                <a:cs typeface="+mn-cs"/>
                <a:sym typeface="Futura"/>
              </a:defRPr>
            </a:lvl1pPr>
            <a:lvl2pPr marL="0" indent="228600" algn="ctr">
              <a:spcBef>
                <a:spcPts val="0"/>
              </a:spcBef>
              <a:buClrTx/>
              <a:buSzTx/>
              <a:buNone/>
              <a:defRPr sz="2600" cap="all" spc="234">
                <a:latin typeface="+mn-lt"/>
                <a:ea typeface="+mn-ea"/>
                <a:cs typeface="+mn-cs"/>
                <a:sym typeface="Futura"/>
              </a:defRPr>
            </a:lvl2pPr>
            <a:lvl3pPr marL="0" indent="457200" algn="ctr">
              <a:spcBef>
                <a:spcPts val="0"/>
              </a:spcBef>
              <a:buClrTx/>
              <a:buSzTx/>
              <a:buNone/>
              <a:defRPr sz="2600" cap="all" spc="234">
                <a:latin typeface="+mn-lt"/>
                <a:ea typeface="+mn-ea"/>
                <a:cs typeface="+mn-cs"/>
                <a:sym typeface="Futura"/>
              </a:defRPr>
            </a:lvl3pPr>
            <a:lvl4pPr marL="0" indent="685800" algn="ctr">
              <a:spcBef>
                <a:spcPts val="0"/>
              </a:spcBef>
              <a:buClrTx/>
              <a:buSzTx/>
              <a:buNone/>
              <a:defRPr sz="2600" cap="all" spc="234">
                <a:latin typeface="+mn-lt"/>
                <a:ea typeface="+mn-ea"/>
                <a:cs typeface="+mn-cs"/>
                <a:sym typeface="Futura"/>
              </a:defRPr>
            </a:lvl4pPr>
            <a:lvl5pPr marL="0" indent="914400" algn="ctr">
              <a:spcBef>
                <a:spcPts val="0"/>
              </a:spcBef>
              <a:buClrTx/>
              <a:buSzTx/>
              <a:buNone/>
              <a:defRPr sz="2600" cap="all" spc="234">
                <a:latin typeface="+mn-lt"/>
                <a:ea typeface="+mn-ea"/>
                <a:cs typeface="+mn-cs"/>
                <a:sym typeface="Futura"/>
              </a:defRPr>
            </a:lvl5pPr>
          </a:lstStyle>
          <a:p>
            <a:r>
              <a:t>Body Level One</a:t>
            </a:r>
          </a:p>
          <a:p>
            <a:pPr lvl="1"/>
            <a:r>
              <a:t>Body Level Two</a:t>
            </a:r>
          </a:p>
          <a:p>
            <a:pPr lvl="2"/>
            <a:r>
              <a:t>Body Level Three</a:t>
            </a:r>
          </a:p>
          <a:p>
            <a:pPr lvl="3"/>
            <a:r>
              <a:t>Body Level Four</a:t>
            </a:r>
          </a:p>
          <a:p>
            <a:pPr lvl="4"/>
            <a:r>
              <a:t>Body Level Five</a:t>
            </a:r>
          </a:p>
        </p:txBody>
      </p:sp>
      <p:sp>
        <p:nvSpPr>
          <p:cNvPr id="33" name="Shape 3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774" y="519290"/>
            <a:ext cx="11216640" cy="1885245"/>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95775" y="2390987"/>
            <a:ext cx="5501639" cy="1171786"/>
          </a:xfrm>
        </p:spPr>
        <p:txBody>
          <a:bodyPr anchor="b"/>
          <a:lstStyle>
            <a:lvl1pPr marL="0" indent="0">
              <a:buNone/>
              <a:defRPr sz="2560" b="1"/>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smtClean="0"/>
              <a:t>Edit Master text styles</a:t>
            </a:r>
          </a:p>
        </p:txBody>
      </p:sp>
      <p:sp>
        <p:nvSpPr>
          <p:cNvPr id="4" name="Content Placeholder 3"/>
          <p:cNvSpPr>
            <a:spLocks noGrp="1"/>
          </p:cNvSpPr>
          <p:nvPr>
            <p:ph sz="half" idx="2"/>
          </p:nvPr>
        </p:nvSpPr>
        <p:spPr>
          <a:xfrm>
            <a:off x="895775" y="3562773"/>
            <a:ext cx="5501639" cy="524030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583680" y="2390987"/>
            <a:ext cx="5528734" cy="1171786"/>
          </a:xfrm>
        </p:spPr>
        <p:txBody>
          <a:bodyPr anchor="b"/>
          <a:lstStyle>
            <a:lvl1pPr marL="0" indent="0">
              <a:buNone/>
              <a:defRPr sz="2560" b="1"/>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smtClean="0"/>
              <a:t>Edit Master text styles</a:t>
            </a:r>
          </a:p>
        </p:txBody>
      </p:sp>
      <p:sp>
        <p:nvSpPr>
          <p:cNvPr id="6" name="Content Placeholder 5"/>
          <p:cNvSpPr>
            <a:spLocks noGrp="1"/>
          </p:cNvSpPr>
          <p:nvPr>
            <p:ph sz="quarter" idx="4"/>
          </p:nvPr>
        </p:nvSpPr>
        <p:spPr>
          <a:xfrm>
            <a:off x="6583680" y="3562773"/>
            <a:ext cx="5528734" cy="524030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9AD51A5-1B0A-4981-BF7C-68A3F7EB523F}" type="datetimeFigureOut">
              <a:rPr lang="en-GB" smtClean="0">
                <a:solidFill>
                  <a:prstClr val="black">
                    <a:tint val="75000"/>
                  </a:prstClr>
                </a:solidFill>
              </a:rPr>
              <a:pPr/>
              <a:t>07/03/2018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09CBBC6E-7AD9-4E39-81A5-8C0018E7B71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079369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9AD51A5-1B0A-4981-BF7C-68A3F7EB523F}" type="datetimeFigureOut">
              <a:rPr lang="en-GB" smtClean="0">
                <a:solidFill>
                  <a:prstClr val="black">
                    <a:tint val="75000"/>
                  </a:prstClr>
                </a:solidFill>
              </a:rPr>
              <a:pPr/>
              <a:t>07/03/2018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09CBBC6E-7AD9-4E39-81A5-8C0018E7B71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968116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AD51A5-1B0A-4981-BF7C-68A3F7EB523F}" type="datetimeFigureOut">
              <a:rPr lang="en-GB" smtClean="0">
                <a:solidFill>
                  <a:prstClr val="black">
                    <a:tint val="75000"/>
                  </a:prstClr>
                </a:solidFill>
              </a:rPr>
              <a:pPr/>
              <a:t>07/03/2018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09CBBC6E-7AD9-4E39-81A5-8C0018E7B71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129188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774" y="650240"/>
            <a:ext cx="4194386" cy="2275840"/>
          </a:xfrm>
        </p:spPr>
        <p:txBody>
          <a:bodyPr anchor="b"/>
          <a:lstStyle>
            <a:lvl1pPr>
              <a:defRPr sz="3413"/>
            </a:lvl1pPr>
          </a:lstStyle>
          <a:p>
            <a:r>
              <a:rPr lang="en-US" smtClean="0"/>
              <a:t>Click to edit Master title style</a:t>
            </a:r>
            <a:endParaRPr lang="en-GB"/>
          </a:p>
        </p:txBody>
      </p:sp>
      <p:sp>
        <p:nvSpPr>
          <p:cNvPr id="3" name="Content Placeholder 2"/>
          <p:cNvSpPr>
            <a:spLocks noGrp="1"/>
          </p:cNvSpPr>
          <p:nvPr>
            <p:ph idx="1"/>
          </p:nvPr>
        </p:nvSpPr>
        <p:spPr>
          <a:xfrm>
            <a:off x="5528734" y="1404338"/>
            <a:ext cx="6583680" cy="6931378"/>
          </a:xfrm>
        </p:spPr>
        <p:txBody>
          <a:bodyPr/>
          <a:lstStyle>
            <a:lvl1pPr>
              <a:defRPr sz="3413"/>
            </a:lvl1pPr>
            <a:lvl2pPr>
              <a:defRPr sz="2987"/>
            </a:lvl2pPr>
            <a:lvl3pPr>
              <a:defRPr sz="2560"/>
            </a:lvl3pPr>
            <a:lvl4pPr>
              <a:defRPr sz="2133"/>
            </a:lvl4pPr>
            <a:lvl5pPr>
              <a:defRPr sz="2133"/>
            </a:lvl5pPr>
            <a:lvl6pPr>
              <a:defRPr sz="2133"/>
            </a:lvl6pPr>
            <a:lvl7pPr>
              <a:defRPr sz="2133"/>
            </a:lvl7pPr>
            <a:lvl8pPr>
              <a:defRPr sz="2133"/>
            </a:lvl8pPr>
            <a:lvl9pPr>
              <a:defRPr sz="2133"/>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95774" y="2926080"/>
            <a:ext cx="4194386" cy="5420925"/>
          </a:xfrm>
        </p:spPr>
        <p:txBody>
          <a:bodyPr/>
          <a:lstStyle>
            <a:lvl1pPr marL="0" indent="0">
              <a:buNone/>
              <a:defRPr sz="1707"/>
            </a:lvl1pPr>
            <a:lvl2pPr marL="487695" indent="0">
              <a:buNone/>
              <a:defRPr sz="1493"/>
            </a:lvl2pPr>
            <a:lvl3pPr marL="975390" indent="0">
              <a:buNone/>
              <a:defRPr sz="1280"/>
            </a:lvl3pPr>
            <a:lvl4pPr marL="1463086" indent="0">
              <a:buNone/>
              <a:defRPr sz="1067"/>
            </a:lvl4pPr>
            <a:lvl5pPr marL="1950781" indent="0">
              <a:buNone/>
              <a:defRPr sz="1067"/>
            </a:lvl5pPr>
            <a:lvl6pPr marL="2438476" indent="0">
              <a:buNone/>
              <a:defRPr sz="1067"/>
            </a:lvl6pPr>
            <a:lvl7pPr marL="2926171" indent="0">
              <a:buNone/>
              <a:defRPr sz="1067"/>
            </a:lvl7pPr>
            <a:lvl8pPr marL="3413867" indent="0">
              <a:buNone/>
              <a:defRPr sz="1067"/>
            </a:lvl8pPr>
            <a:lvl9pPr marL="3901562" indent="0">
              <a:buNone/>
              <a:defRPr sz="1067"/>
            </a:lvl9pPr>
          </a:lstStyle>
          <a:p>
            <a:pPr lvl="0"/>
            <a:r>
              <a:rPr lang="en-US" smtClean="0"/>
              <a:t>Edit Master text styles</a:t>
            </a:r>
          </a:p>
        </p:txBody>
      </p:sp>
      <p:sp>
        <p:nvSpPr>
          <p:cNvPr id="5" name="Date Placeholder 4"/>
          <p:cNvSpPr>
            <a:spLocks noGrp="1"/>
          </p:cNvSpPr>
          <p:nvPr>
            <p:ph type="dt" sz="half" idx="10"/>
          </p:nvPr>
        </p:nvSpPr>
        <p:spPr/>
        <p:txBody>
          <a:bodyPr/>
          <a:lstStyle/>
          <a:p>
            <a:fld id="{D9AD51A5-1B0A-4981-BF7C-68A3F7EB523F}" type="datetimeFigureOut">
              <a:rPr lang="en-GB" smtClean="0">
                <a:solidFill>
                  <a:prstClr val="black">
                    <a:tint val="75000"/>
                  </a:prstClr>
                </a:solidFill>
              </a:rPr>
              <a:pPr/>
              <a:t>07/03/2018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9CBBC6E-7AD9-4E39-81A5-8C0018E7B71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848386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774" y="650240"/>
            <a:ext cx="4194386" cy="2275840"/>
          </a:xfrm>
        </p:spPr>
        <p:txBody>
          <a:bodyPr anchor="b"/>
          <a:lstStyle>
            <a:lvl1pPr>
              <a:defRPr sz="3413"/>
            </a:lvl1pPr>
          </a:lstStyle>
          <a:p>
            <a:r>
              <a:rPr lang="en-US" smtClean="0"/>
              <a:t>Click to edit Master title style</a:t>
            </a:r>
            <a:endParaRPr lang="en-GB"/>
          </a:p>
        </p:txBody>
      </p:sp>
      <p:sp>
        <p:nvSpPr>
          <p:cNvPr id="3" name="Picture Placeholder 2"/>
          <p:cNvSpPr>
            <a:spLocks noGrp="1"/>
          </p:cNvSpPr>
          <p:nvPr>
            <p:ph type="pic" idx="1"/>
          </p:nvPr>
        </p:nvSpPr>
        <p:spPr>
          <a:xfrm>
            <a:off x="5528734" y="1404338"/>
            <a:ext cx="6583680" cy="6931378"/>
          </a:xfrm>
        </p:spPr>
        <p:txBody>
          <a:bodyPr/>
          <a:lstStyle>
            <a:lvl1pPr marL="0" indent="0">
              <a:buNone/>
              <a:defRPr sz="3413"/>
            </a:lvl1pPr>
            <a:lvl2pPr marL="487695" indent="0">
              <a:buNone/>
              <a:defRPr sz="2987"/>
            </a:lvl2pPr>
            <a:lvl3pPr marL="975390" indent="0">
              <a:buNone/>
              <a:defRPr sz="2560"/>
            </a:lvl3pPr>
            <a:lvl4pPr marL="1463086" indent="0">
              <a:buNone/>
              <a:defRPr sz="2133"/>
            </a:lvl4pPr>
            <a:lvl5pPr marL="1950781" indent="0">
              <a:buNone/>
              <a:defRPr sz="2133"/>
            </a:lvl5pPr>
            <a:lvl6pPr marL="2438476" indent="0">
              <a:buNone/>
              <a:defRPr sz="2133"/>
            </a:lvl6pPr>
            <a:lvl7pPr marL="2926171" indent="0">
              <a:buNone/>
              <a:defRPr sz="2133"/>
            </a:lvl7pPr>
            <a:lvl8pPr marL="3413867" indent="0">
              <a:buNone/>
              <a:defRPr sz="2133"/>
            </a:lvl8pPr>
            <a:lvl9pPr marL="3901562" indent="0">
              <a:buNone/>
              <a:defRPr sz="2133"/>
            </a:lvl9pPr>
          </a:lstStyle>
          <a:p>
            <a:endParaRPr lang="en-GB"/>
          </a:p>
        </p:txBody>
      </p:sp>
      <p:sp>
        <p:nvSpPr>
          <p:cNvPr id="4" name="Text Placeholder 3"/>
          <p:cNvSpPr>
            <a:spLocks noGrp="1"/>
          </p:cNvSpPr>
          <p:nvPr>
            <p:ph type="body" sz="half" idx="2"/>
          </p:nvPr>
        </p:nvSpPr>
        <p:spPr>
          <a:xfrm>
            <a:off x="895774" y="2926080"/>
            <a:ext cx="4194386" cy="5420925"/>
          </a:xfrm>
        </p:spPr>
        <p:txBody>
          <a:bodyPr/>
          <a:lstStyle>
            <a:lvl1pPr marL="0" indent="0">
              <a:buNone/>
              <a:defRPr sz="1707"/>
            </a:lvl1pPr>
            <a:lvl2pPr marL="487695" indent="0">
              <a:buNone/>
              <a:defRPr sz="1493"/>
            </a:lvl2pPr>
            <a:lvl3pPr marL="975390" indent="0">
              <a:buNone/>
              <a:defRPr sz="1280"/>
            </a:lvl3pPr>
            <a:lvl4pPr marL="1463086" indent="0">
              <a:buNone/>
              <a:defRPr sz="1067"/>
            </a:lvl4pPr>
            <a:lvl5pPr marL="1950781" indent="0">
              <a:buNone/>
              <a:defRPr sz="1067"/>
            </a:lvl5pPr>
            <a:lvl6pPr marL="2438476" indent="0">
              <a:buNone/>
              <a:defRPr sz="1067"/>
            </a:lvl6pPr>
            <a:lvl7pPr marL="2926171" indent="0">
              <a:buNone/>
              <a:defRPr sz="1067"/>
            </a:lvl7pPr>
            <a:lvl8pPr marL="3413867" indent="0">
              <a:buNone/>
              <a:defRPr sz="1067"/>
            </a:lvl8pPr>
            <a:lvl9pPr marL="3901562" indent="0">
              <a:buNone/>
              <a:defRPr sz="1067"/>
            </a:lvl9pPr>
          </a:lstStyle>
          <a:p>
            <a:pPr lvl="0"/>
            <a:r>
              <a:rPr lang="en-US" smtClean="0"/>
              <a:t>Edit Master text styles</a:t>
            </a:r>
          </a:p>
        </p:txBody>
      </p:sp>
      <p:sp>
        <p:nvSpPr>
          <p:cNvPr id="5" name="Date Placeholder 4"/>
          <p:cNvSpPr>
            <a:spLocks noGrp="1"/>
          </p:cNvSpPr>
          <p:nvPr>
            <p:ph type="dt" sz="half" idx="10"/>
          </p:nvPr>
        </p:nvSpPr>
        <p:spPr/>
        <p:txBody>
          <a:bodyPr/>
          <a:lstStyle/>
          <a:p>
            <a:fld id="{D9AD51A5-1B0A-4981-BF7C-68A3F7EB523F}" type="datetimeFigureOut">
              <a:rPr lang="en-GB" smtClean="0">
                <a:solidFill>
                  <a:prstClr val="black">
                    <a:tint val="75000"/>
                  </a:prstClr>
                </a:solidFill>
              </a:rPr>
              <a:pPr/>
              <a:t>07/03/2018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9CBBC6E-7AD9-4E39-81A5-8C0018E7B71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33010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9AD51A5-1B0A-4981-BF7C-68A3F7EB523F}" type="datetimeFigureOut">
              <a:rPr lang="en-GB" smtClean="0">
                <a:solidFill>
                  <a:prstClr val="black">
                    <a:tint val="75000"/>
                  </a:prstClr>
                </a:solidFill>
              </a:rPr>
              <a:pPr/>
              <a:t>07/03/2018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9CBBC6E-7AD9-4E39-81A5-8C0018E7B71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842966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06560" y="519289"/>
            <a:ext cx="2804160" cy="82657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94080" y="519289"/>
            <a:ext cx="8249920" cy="82657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9AD51A5-1B0A-4981-BF7C-68A3F7EB523F}" type="datetimeFigureOut">
              <a:rPr lang="en-GB" smtClean="0">
                <a:solidFill>
                  <a:prstClr val="black">
                    <a:tint val="75000"/>
                  </a:prstClr>
                </a:solidFill>
              </a:rPr>
              <a:pPr/>
              <a:t>07/03/2018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9CBBC6E-7AD9-4E39-81A5-8C0018E7B71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020550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1"/>
            <a:ext cx="13004800" cy="65024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1"/>
            <a:ext cx="13004800" cy="65024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87680" y="7054417"/>
            <a:ext cx="8290560" cy="2080768"/>
          </a:xfrm>
        </p:spPr>
        <p:txBody>
          <a:bodyPr anchor="ctr">
            <a:normAutofit/>
          </a:bodyPr>
          <a:lstStyle>
            <a:lvl1pPr algn="r">
              <a:defRPr sz="5334" spc="213" baseline="0"/>
            </a:lvl1pPr>
          </a:lstStyle>
          <a:p>
            <a:r>
              <a:rPr lang="en-US" smtClean="0"/>
              <a:t>Click to edit Master title style</a:t>
            </a:r>
            <a:endParaRPr lang="en-US" dirty="0"/>
          </a:p>
        </p:txBody>
      </p:sp>
      <p:sp>
        <p:nvSpPr>
          <p:cNvPr id="3" name="Subtitle 2"/>
          <p:cNvSpPr>
            <a:spLocks noGrp="1"/>
          </p:cNvSpPr>
          <p:nvPr>
            <p:ph type="subTitle" idx="1"/>
          </p:nvPr>
        </p:nvSpPr>
        <p:spPr>
          <a:xfrm>
            <a:off x="9184640" y="7054417"/>
            <a:ext cx="3413760" cy="2080768"/>
          </a:xfrm>
        </p:spPr>
        <p:txBody>
          <a:bodyPr lIns="91440" rIns="91440" anchor="ctr">
            <a:normAutofit/>
          </a:bodyPr>
          <a:lstStyle>
            <a:lvl1pPr marL="0" indent="0" algn="l">
              <a:lnSpc>
                <a:spcPct val="100000"/>
              </a:lnSpc>
              <a:spcBef>
                <a:spcPts val="0"/>
              </a:spcBef>
              <a:buNone/>
              <a:defRPr sz="1920">
                <a:solidFill>
                  <a:schemeClr val="tx1">
                    <a:lumMod val="95000"/>
                    <a:lumOff val="5000"/>
                  </a:schemeClr>
                </a:solidFill>
              </a:defRPr>
            </a:lvl1pPr>
            <a:lvl2pPr marL="487695" indent="0" algn="ctr">
              <a:buNone/>
              <a:defRPr sz="1920"/>
            </a:lvl2pPr>
            <a:lvl3pPr marL="975390" indent="0" algn="ctr">
              <a:buNone/>
              <a:defRPr sz="1920"/>
            </a:lvl3pPr>
            <a:lvl4pPr marL="1463086" indent="0" algn="ctr">
              <a:buNone/>
              <a:defRPr sz="1920"/>
            </a:lvl4pPr>
            <a:lvl5pPr marL="1950781" indent="0" algn="ctr">
              <a:buNone/>
              <a:defRPr sz="1920"/>
            </a:lvl5pPr>
            <a:lvl6pPr marL="2438476" indent="0" algn="ctr">
              <a:buNone/>
              <a:defRPr sz="1920"/>
            </a:lvl6pPr>
            <a:lvl7pPr marL="2926171" indent="0" algn="ctr">
              <a:buNone/>
              <a:defRPr sz="1920"/>
            </a:lvl7pPr>
            <a:lvl8pPr marL="3413867" indent="0" algn="ctr">
              <a:buNone/>
              <a:defRPr sz="1920"/>
            </a:lvl8pPr>
            <a:lvl9pPr marL="3901562" indent="0" algn="ctr">
              <a:buNone/>
              <a:defRPr sz="192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501B59EE-B51E-4399-A499-9B066787D893}" type="datetimeFigureOut">
              <a:rPr lang="en-GB" smtClean="0">
                <a:solidFill>
                  <a:prstClr val="black">
                    <a:lumMod val="95000"/>
                    <a:lumOff val="5000"/>
                  </a:prstClr>
                </a:solidFill>
              </a:rPr>
              <a:pPr/>
              <a:t>07/03/2018</a:t>
            </a:fld>
            <a:endParaRPr lang="en-GB">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GB">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9C9F8804-433E-4A4A-9514-D028C490371B}" type="slidenum">
              <a:rPr lang="en-GB" smtClean="0">
                <a:solidFill>
                  <a:prstClr val="black">
                    <a:lumMod val="95000"/>
                    <a:lumOff val="5000"/>
                  </a:prstClr>
                </a:solidFill>
              </a:rPr>
              <a:pPr/>
              <a:t>‹#›</a:t>
            </a:fld>
            <a:endParaRPr lang="en-GB">
              <a:solidFill>
                <a:prstClr val="black">
                  <a:lumMod val="95000"/>
                  <a:lumOff val="5000"/>
                </a:prstClr>
              </a:solidFill>
            </a:endParaRPr>
          </a:p>
        </p:txBody>
      </p:sp>
      <p:cxnSp>
        <p:nvCxnSpPr>
          <p:cNvPr id="8" name="Straight Connector 7"/>
          <p:cNvCxnSpPr/>
          <p:nvPr/>
        </p:nvCxnSpPr>
        <p:spPr>
          <a:xfrm flipV="1">
            <a:off x="8945966" y="7486729"/>
            <a:ext cx="0" cy="130048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83901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1B59EE-B51E-4399-A499-9B066787D893}" type="datetimeFigureOut">
              <a:rPr lang="en-GB" smtClean="0">
                <a:solidFill>
                  <a:prstClr val="black">
                    <a:lumMod val="95000"/>
                    <a:lumOff val="5000"/>
                  </a:prstClr>
                </a:solidFill>
              </a:rPr>
              <a:pPr/>
              <a:t>07/03/2018</a:t>
            </a:fld>
            <a:endParaRPr lang="en-GB">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GB">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9C9F8804-433E-4A4A-9514-D028C490371B}" type="slidenum">
              <a:rPr lang="en-GB" smtClean="0">
                <a:solidFill>
                  <a:prstClr val="black">
                    <a:lumMod val="95000"/>
                    <a:lumOff val="5000"/>
                  </a:prstClr>
                </a:solidFill>
              </a:rPr>
              <a:pPr/>
              <a:t>‹#›</a:t>
            </a:fld>
            <a:endParaRPr lang="en-GB">
              <a:solidFill>
                <a:prstClr val="black">
                  <a:lumMod val="95000"/>
                  <a:lumOff val="5000"/>
                </a:prstClr>
              </a:solidFill>
            </a:endParaRPr>
          </a:p>
        </p:txBody>
      </p:sp>
    </p:spTree>
    <p:extLst>
      <p:ext uri="{BB962C8B-B14F-4D97-AF65-F5344CB8AC3E}">
        <p14:creationId xmlns:p14="http://schemas.microsoft.com/office/powerpoint/2010/main" val="3237785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1"/>
            <a:ext cx="13004800" cy="65024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1"/>
            <a:ext cx="13004800" cy="65024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87680" y="7054417"/>
            <a:ext cx="8290560" cy="2080768"/>
          </a:xfrm>
        </p:spPr>
        <p:txBody>
          <a:bodyPr anchor="ctr">
            <a:normAutofit/>
          </a:bodyPr>
          <a:lstStyle>
            <a:lvl1pPr algn="r">
              <a:defRPr sz="5334" b="0" spc="213" baseline="0"/>
            </a:lvl1pPr>
          </a:lstStyle>
          <a:p>
            <a:r>
              <a:rPr lang="en-US" smtClean="0"/>
              <a:t>Click to edit Master title style</a:t>
            </a:r>
            <a:endParaRPr lang="en-US" dirty="0"/>
          </a:p>
        </p:txBody>
      </p:sp>
      <p:sp>
        <p:nvSpPr>
          <p:cNvPr id="3" name="Text Placeholder 2"/>
          <p:cNvSpPr>
            <a:spLocks noGrp="1"/>
          </p:cNvSpPr>
          <p:nvPr>
            <p:ph type="body" idx="1"/>
          </p:nvPr>
        </p:nvSpPr>
        <p:spPr>
          <a:xfrm>
            <a:off x="9184640" y="7054417"/>
            <a:ext cx="3413760" cy="2080768"/>
          </a:xfrm>
        </p:spPr>
        <p:txBody>
          <a:bodyPr lIns="91440" rIns="91440" anchor="ctr">
            <a:normAutofit/>
          </a:bodyPr>
          <a:lstStyle>
            <a:lvl1pPr marL="0" indent="0">
              <a:lnSpc>
                <a:spcPct val="100000"/>
              </a:lnSpc>
              <a:spcBef>
                <a:spcPts val="0"/>
              </a:spcBef>
              <a:buNone/>
              <a:defRPr sz="1920">
                <a:solidFill>
                  <a:schemeClr val="tx1">
                    <a:lumMod val="95000"/>
                    <a:lumOff val="5000"/>
                  </a:schemeClr>
                </a:solidFill>
              </a:defRPr>
            </a:lvl1pPr>
            <a:lvl2pPr marL="487695" indent="0">
              <a:buNone/>
              <a:defRPr sz="1920">
                <a:solidFill>
                  <a:schemeClr val="tx1">
                    <a:tint val="75000"/>
                  </a:schemeClr>
                </a:solidFill>
              </a:defRPr>
            </a:lvl2pPr>
            <a:lvl3pPr marL="975390" indent="0">
              <a:buNone/>
              <a:defRPr sz="1707">
                <a:solidFill>
                  <a:schemeClr val="tx1">
                    <a:tint val="75000"/>
                  </a:schemeClr>
                </a:solidFill>
              </a:defRPr>
            </a:lvl3pPr>
            <a:lvl4pPr marL="1463086" indent="0">
              <a:buNone/>
              <a:defRPr sz="1493">
                <a:solidFill>
                  <a:schemeClr val="tx1">
                    <a:tint val="75000"/>
                  </a:schemeClr>
                </a:solidFill>
              </a:defRPr>
            </a:lvl4pPr>
            <a:lvl5pPr marL="1950781" indent="0">
              <a:buNone/>
              <a:defRPr sz="1493">
                <a:solidFill>
                  <a:schemeClr val="tx1">
                    <a:tint val="75000"/>
                  </a:schemeClr>
                </a:solidFill>
              </a:defRPr>
            </a:lvl5pPr>
            <a:lvl6pPr marL="2438476" indent="0">
              <a:buNone/>
              <a:defRPr sz="1493">
                <a:solidFill>
                  <a:schemeClr val="tx1">
                    <a:tint val="75000"/>
                  </a:schemeClr>
                </a:solidFill>
              </a:defRPr>
            </a:lvl6pPr>
            <a:lvl7pPr marL="2926171" indent="0">
              <a:buNone/>
              <a:defRPr sz="1493">
                <a:solidFill>
                  <a:schemeClr val="tx1">
                    <a:tint val="75000"/>
                  </a:schemeClr>
                </a:solidFill>
              </a:defRPr>
            </a:lvl7pPr>
            <a:lvl8pPr marL="3413867" indent="0">
              <a:buNone/>
              <a:defRPr sz="1493">
                <a:solidFill>
                  <a:schemeClr val="tx1">
                    <a:tint val="75000"/>
                  </a:schemeClr>
                </a:solidFill>
              </a:defRPr>
            </a:lvl8pPr>
            <a:lvl9pPr marL="3901562" indent="0">
              <a:buNone/>
              <a:defRPr sz="149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1B59EE-B51E-4399-A499-9B066787D893}" type="datetimeFigureOut">
              <a:rPr lang="en-GB" smtClean="0">
                <a:solidFill>
                  <a:prstClr val="black">
                    <a:lumMod val="95000"/>
                    <a:lumOff val="5000"/>
                  </a:prstClr>
                </a:solidFill>
              </a:rPr>
              <a:pPr/>
              <a:t>07/03/2018</a:t>
            </a:fld>
            <a:endParaRPr lang="en-GB">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GB">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9C9F8804-433E-4A4A-9514-D028C490371B}" type="slidenum">
              <a:rPr lang="en-GB" smtClean="0">
                <a:solidFill>
                  <a:prstClr val="black">
                    <a:lumMod val="95000"/>
                    <a:lumOff val="5000"/>
                  </a:prstClr>
                </a:solidFill>
              </a:rPr>
              <a:pPr/>
              <a:t>‹#›</a:t>
            </a:fld>
            <a:endParaRPr lang="en-GB">
              <a:solidFill>
                <a:prstClr val="black">
                  <a:lumMod val="95000"/>
                  <a:lumOff val="5000"/>
                </a:prstClr>
              </a:solidFill>
            </a:endParaRPr>
          </a:p>
        </p:txBody>
      </p:sp>
      <p:cxnSp>
        <p:nvCxnSpPr>
          <p:cNvPr id="8" name="Straight Connector 7"/>
          <p:cNvCxnSpPr/>
          <p:nvPr/>
        </p:nvCxnSpPr>
        <p:spPr>
          <a:xfrm flipV="1">
            <a:off x="8945966" y="7486729"/>
            <a:ext cx="0" cy="130048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9048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0" name="Shape 40"/>
          <p:cNvSpPr>
            <a:spLocks noGrp="1"/>
          </p:cNvSpPr>
          <p:nvPr>
            <p:ph type="title"/>
          </p:nvPr>
        </p:nvSpPr>
        <p:spPr>
          <a:xfrm>
            <a:off x="673100" y="3086100"/>
            <a:ext cx="11658600" cy="3568700"/>
          </a:xfrm>
          <a:prstGeom prst="rect">
            <a:avLst/>
          </a:prstGeom>
        </p:spPr>
        <p:txBody>
          <a:bodyPr anchor="ctr"/>
          <a:lstStyle>
            <a:lvl1pPr>
              <a:defRPr sz="10400" spc="208">
                <a:solidFill>
                  <a:srgbClr val="FFFFFF"/>
                </a:solidFill>
              </a:defRPr>
            </a:lvl1pPr>
          </a:lstStyle>
          <a:p>
            <a:r>
              <a:t>Title Text</a:t>
            </a:r>
          </a:p>
        </p:txBody>
      </p:sp>
      <p:sp>
        <p:nvSpPr>
          <p:cNvPr id="41" name="Shape 41"/>
          <p:cNvSpPr>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92403" y="832307"/>
            <a:ext cx="10368077" cy="213278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2402" y="3251200"/>
            <a:ext cx="5071872" cy="5722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8608" y="3251200"/>
            <a:ext cx="5071872" cy="5722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01B59EE-B51E-4399-A499-9B066787D893}" type="datetimeFigureOut">
              <a:rPr lang="en-GB" smtClean="0">
                <a:solidFill>
                  <a:prstClr val="black">
                    <a:lumMod val="95000"/>
                    <a:lumOff val="5000"/>
                  </a:prstClr>
                </a:solidFill>
              </a:rPr>
              <a:pPr/>
              <a:t>07/03/2018</a:t>
            </a:fld>
            <a:endParaRPr lang="en-GB">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en-GB">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9C9F8804-433E-4A4A-9514-D028C490371B}" type="slidenum">
              <a:rPr lang="en-GB" smtClean="0">
                <a:solidFill>
                  <a:prstClr val="black">
                    <a:lumMod val="95000"/>
                    <a:lumOff val="5000"/>
                  </a:prstClr>
                </a:solidFill>
              </a:rPr>
              <a:pPr/>
              <a:t>‹#›</a:t>
            </a:fld>
            <a:endParaRPr lang="en-GB">
              <a:solidFill>
                <a:prstClr val="black">
                  <a:lumMod val="95000"/>
                  <a:lumOff val="5000"/>
                </a:prstClr>
              </a:solidFill>
            </a:endParaRPr>
          </a:p>
        </p:txBody>
      </p:sp>
    </p:spTree>
    <p:extLst>
      <p:ext uri="{BB962C8B-B14F-4D97-AF65-F5344CB8AC3E}">
        <p14:creationId xmlns:p14="http://schemas.microsoft.com/office/powerpoint/2010/main" val="25044359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2403" y="3099927"/>
            <a:ext cx="5071872" cy="1170432"/>
          </a:xfrm>
        </p:spPr>
        <p:txBody>
          <a:bodyPr lIns="137160" rIns="137160" anchor="ctr">
            <a:normAutofit/>
          </a:bodyPr>
          <a:lstStyle>
            <a:lvl1pPr marL="0" indent="0">
              <a:spcBef>
                <a:spcPts val="0"/>
              </a:spcBef>
              <a:spcAft>
                <a:spcPts val="0"/>
              </a:spcAft>
              <a:buNone/>
              <a:defRPr sz="2453" b="0" cap="none" baseline="0">
                <a:solidFill>
                  <a:schemeClr val="accent1"/>
                </a:solidFill>
                <a:latin typeface="+mn-lt"/>
              </a:defRPr>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smtClean="0"/>
              <a:t>Click to edit Master text styles</a:t>
            </a:r>
          </a:p>
        </p:txBody>
      </p:sp>
      <p:sp>
        <p:nvSpPr>
          <p:cNvPr id="4" name="Content Placeholder 3"/>
          <p:cNvSpPr>
            <a:spLocks noGrp="1"/>
          </p:cNvSpPr>
          <p:nvPr>
            <p:ph sz="half" idx="2"/>
          </p:nvPr>
        </p:nvSpPr>
        <p:spPr>
          <a:xfrm>
            <a:off x="1092403" y="4220854"/>
            <a:ext cx="5071872" cy="475245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0281" y="3099927"/>
            <a:ext cx="5071872" cy="1170432"/>
          </a:xfrm>
        </p:spPr>
        <p:txBody>
          <a:bodyPr lIns="137160" rIns="137160" anchor="ctr">
            <a:normAutofit/>
          </a:bodyPr>
          <a:lstStyle>
            <a:lvl1pPr marL="0" indent="0">
              <a:spcBef>
                <a:spcPts val="0"/>
              </a:spcBef>
              <a:spcAft>
                <a:spcPts val="0"/>
              </a:spcAft>
              <a:buNone/>
              <a:defRPr lang="en-US" sz="2453" b="0" kern="1200" cap="none" baseline="0" dirty="0">
                <a:solidFill>
                  <a:schemeClr val="accent1"/>
                </a:solidFill>
                <a:latin typeface="+mn-lt"/>
                <a:ea typeface="+mn-ea"/>
                <a:cs typeface="+mn-cs"/>
              </a:defRPr>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marL="0" lvl="0" indent="0" algn="l" defTabSz="975390" rtl="0" eaLnBrk="1" latinLnBrk="0" hangingPunct="1">
              <a:lnSpc>
                <a:spcPct val="90000"/>
              </a:lnSpc>
              <a:spcBef>
                <a:spcPts val="1920"/>
              </a:spcBef>
              <a:buNone/>
            </a:pPr>
            <a:r>
              <a:rPr lang="en-US" smtClean="0"/>
              <a:t>Click to edit Master text styles</a:t>
            </a:r>
          </a:p>
        </p:txBody>
      </p:sp>
      <p:sp>
        <p:nvSpPr>
          <p:cNvPr id="6" name="Content Placeholder 5"/>
          <p:cNvSpPr>
            <a:spLocks noGrp="1"/>
          </p:cNvSpPr>
          <p:nvPr>
            <p:ph sz="quarter" idx="4"/>
          </p:nvPr>
        </p:nvSpPr>
        <p:spPr>
          <a:xfrm>
            <a:off x="6390281" y="4220854"/>
            <a:ext cx="5071872" cy="475245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01B59EE-B51E-4399-A499-9B066787D893}" type="datetimeFigureOut">
              <a:rPr lang="en-GB" smtClean="0">
                <a:solidFill>
                  <a:prstClr val="black">
                    <a:lumMod val="95000"/>
                    <a:lumOff val="5000"/>
                  </a:prstClr>
                </a:solidFill>
              </a:rPr>
              <a:pPr/>
              <a:t>07/03/2018</a:t>
            </a:fld>
            <a:endParaRPr lang="en-GB">
              <a:solidFill>
                <a:prstClr val="black">
                  <a:lumMod val="95000"/>
                  <a:lumOff val="5000"/>
                </a:prstClr>
              </a:solidFill>
            </a:endParaRPr>
          </a:p>
        </p:txBody>
      </p:sp>
      <p:sp>
        <p:nvSpPr>
          <p:cNvPr id="8" name="Footer Placeholder 7"/>
          <p:cNvSpPr>
            <a:spLocks noGrp="1"/>
          </p:cNvSpPr>
          <p:nvPr>
            <p:ph type="ftr" sz="quarter" idx="11"/>
          </p:nvPr>
        </p:nvSpPr>
        <p:spPr/>
        <p:txBody>
          <a:bodyPr/>
          <a:lstStyle/>
          <a:p>
            <a:endParaRPr lang="en-GB">
              <a:solidFill>
                <a:prstClr val="black">
                  <a:lumMod val="95000"/>
                  <a:lumOff val="5000"/>
                </a:prstClr>
              </a:solidFill>
            </a:endParaRPr>
          </a:p>
        </p:txBody>
      </p:sp>
      <p:sp>
        <p:nvSpPr>
          <p:cNvPr id="9" name="Slide Number Placeholder 8"/>
          <p:cNvSpPr>
            <a:spLocks noGrp="1"/>
          </p:cNvSpPr>
          <p:nvPr>
            <p:ph type="sldNum" sz="quarter" idx="12"/>
          </p:nvPr>
        </p:nvSpPr>
        <p:spPr/>
        <p:txBody>
          <a:bodyPr/>
          <a:lstStyle/>
          <a:p>
            <a:fld id="{9C9F8804-433E-4A4A-9514-D028C490371B}" type="slidenum">
              <a:rPr lang="en-GB" smtClean="0">
                <a:solidFill>
                  <a:prstClr val="black">
                    <a:lumMod val="95000"/>
                    <a:lumOff val="5000"/>
                  </a:prstClr>
                </a:solidFill>
              </a:rPr>
              <a:pPr/>
              <a:t>‹#›</a:t>
            </a:fld>
            <a:endParaRPr lang="en-GB">
              <a:solidFill>
                <a:prstClr val="black">
                  <a:lumMod val="95000"/>
                  <a:lumOff val="5000"/>
                </a:prstClr>
              </a:solidFill>
            </a:endParaRPr>
          </a:p>
        </p:txBody>
      </p:sp>
    </p:spTree>
    <p:extLst>
      <p:ext uri="{BB962C8B-B14F-4D97-AF65-F5344CB8AC3E}">
        <p14:creationId xmlns:p14="http://schemas.microsoft.com/office/powerpoint/2010/main" val="39869274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01B59EE-B51E-4399-A499-9B066787D893}" type="datetimeFigureOut">
              <a:rPr lang="en-GB" smtClean="0">
                <a:solidFill>
                  <a:prstClr val="black">
                    <a:lumMod val="95000"/>
                    <a:lumOff val="5000"/>
                  </a:prstClr>
                </a:solidFill>
              </a:rPr>
              <a:pPr/>
              <a:t>07/03/2018</a:t>
            </a:fld>
            <a:endParaRPr lang="en-GB">
              <a:solidFill>
                <a:prstClr val="black">
                  <a:lumMod val="95000"/>
                  <a:lumOff val="5000"/>
                </a:prstClr>
              </a:solidFill>
            </a:endParaRPr>
          </a:p>
        </p:txBody>
      </p:sp>
      <p:sp>
        <p:nvSpPr>
          <p:cNvPr id="4" name="Footer Placeholder 3"/>
          <p:cNvSpPr>
            <a:spLocks noGrp="1"/>
          </p:cNvSpPr>
          <p:nvPr>
            <p:ph type="ftr" sz="quarter" idx="11"/>
          </p:nvPr>
        </p:nvSpPr>
        <p:spPr/>
        <p:txBody>
          <a:bodyPr/>
          <a:lstStyle/>
          <a:p>
            <a:endParaRPr lang="en-GB">
              <a:solidFill>
                <a:prstClr val="black">
                  <a:lumMod val="95000"/>
                  <a:lumOff val="5000"/>
                </a:prstClr>
              </a:solidFill>
            </a:endParaRPr>
          </a:p>
        </p:txBody>
      </p:sp>
      <p:sp>
        <p:nvSpPr>
          <p:cNvPr id="5" name="Slide Number Placeholder 4"/>
          <p:cNvSpPr>
            <a:spLocks noGrp="1"/>
          </p:cNvSpPr>
          <p:nvPr>
            <p:ph type="sldNum" sz="quarter" idx="12"/>
          </p:nvPr>
        </p:nvSpPr>
        <p:spPr/>
        <p:txBody>
          <a:bodyPr/>
          <a:lstStyle/>
          <a:p>
            <a:fld id="{9C9F8804-433E-4A4A-9514-D028C490371B}" type="slidenum">
              <a:rPr lang="en-GB" smtClean="0">
                <a:solidFill>
                  <a:prstClr val="black">
                    <a:lumMod val="95000"/>
                    <a:lumOff val="5000"/>
                  </a:prstClr>
                </a:solidFill>
              </a:rPr>
              <a:pPr/>
              <a:t>‹#›</a:t>
            </a:fld>
            <a:endParaRPr lang="en-GB">
              <a:solidFill>
                <a:prstClr val="black">
                  <a:lumMod val="95000"/>
                  <a:lumOff val="5000"/>
                </a:prstClr>
              </a:solidFill>
            </a:endParaRPr>
          </a:p>
        </p:txBody>
      </p:sp>
    </p:spTree>
    <p:extLst>
      <p:ext uri="{BB962C8B-B14F-4D97-AF65-F5344CB8AC3E}">
        <p14:creationId xmlns:p14="http://schemas.microsoft.com/office/powerpoint/2010/main" val="3014953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1B59EE-B51E-4399-A499-9B066787D893}" type="datetimeFigureOut">
              <a:rPr lang="en-GB" smtClean="0">
                <a:solidFill>
                  <a:prstClr val="black">
                    <a:lumMod val="95000"/>
                    <a:lumOff val="5000"/>
                  </a:prstClr>
                </a:solidFill>
              </a:rPr>
              <a:pPr/>
              <a:t>07/03/2018</a:t>
            </a:fld>
            <a:endParaRPr lang="en-GB">
              <a:solidFill>
                <a:prstClr val="black">
                  <a:lumMod val="95000"/>
                  <a:lumOff val="5000"/>
                </a:prstClr>
              </a:solidFill>
            </a:endParaRPr>
          </a:p>
        </p:txBody>
      </p:sp>
      <p:sp>
        <p:nvSpPr>
          <p:cNvPr id="3" name="Footer Placeholder 2"/>
          <p:cNvSpPr>
            <a:spLocks noGrp="1"/>
          </p:cNvSpPr>
          <p:nvPr>
            <p:ph type="ftr" sz="quarter" idx="11"/>
          </p:nvPr>
        </p:nvSpPr>
        <p:spPr/>
        <p:txBody>
          <a:bodyPr/>
          <a:lstStyle/>
          <a:p>
            <a:endParaRPr lang="en-GB">
              <a:solidFill>
                <a:prstClr val="black">
                  <a:lumMod val="95000"/>
                  <a:lumOff val="5000"/>
                </a:prstClr>
              </a:solidFill>
            </a:endParaRPr>
          </a:p>
        </p:txBody>
      </p:sp>
      <p:sp>
        <p:nvSpPr>
          <p:cNvPr id="4" name="Slide Number Placeholder 3"/>
          <p:cNvSpPr>
            <a:spLocks noGrp="1"/>
          </p:cNvSpPr>
          <p:nvPr>
            <p:ph type="sldNum" sz="quarter" idx="12"/>
          </p:nvPr>
        </p:nvSpPr>
        <p:spPr/>
        <p:txBody>
          <a:bodyPr/>
          <a:lstStyle/>
          <a:p>
            <a:fld id="{9C9F8804-433E-4A4A-9514-D028C490371B}" type="slidenum">
              <a:rPr lang="en-GB" smtClean="0">
                <a:solidFill>
                  <a:prstClr val="black">
                    <a:lumMod val="95000"/>
                    <a:lumOff val="5000"/>
                  </a:prstClr>
                </a:solidFill>
              </a:rPr>
              <a:pPr/>
              <a:t>‹#›</a:t>
            </a:fld>
            <a:endParaRPr lang="en-GB">
              <a:solidFill>
                <a:prstClr val="black">
                  <a:lumMod val="95000"/>
                  <a:lumOff val="5000"/>
                </a:prstClr>
              </a:solidFill>
            </a:endParaRPr>
          </a:p>
        </p:txBody>
      </p:sp>
    </p:spTree>
    <p:extLst>
      <p:ext uri="{BB962C8B-B14F-4D97-AF65-F5344CB8AC3E}">
        <p14:creationId xmlns:p14="http://schemas.microsoft.com/office/powerpoint/2010/main" val="7709627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92403" y="670591"/>
            <a:ext cx="4681728" cy="2470912"/>
          </a:xfrm>
        </p:spPr>
        <p:txBody>
          <a:bodyPr>
            <a:noAutofit/>
          </a:bodyPr>
          <a:lstStyle>
            <a:lvl1pPr>
              <a:lnSpc>
                <a:spcPct val="80000"/>
              </a:lnSpc>
              <a:defRPr sz="4267"/>
            </a:lvl1pPr>
          </a:lstStyle>
          <a:p>
            <a:r>
              <a:rPr lang="en-US" smtClean="0"/>
              <a:t>Click to edit Master title style</a:t>
            </a:r>
            <a:endParaRPr lang="en-US" dirty="0"/>
          </a:p>
        </p:txBody>
      </p:sp>
      <p:sp>
        <p:nvSpPr>
          <p:cNvPr id="3" name="Content Placeholder 2"/>
          <p:cNvSpPr>
            <a:spLocks noGrp="1"/>
          </p:cNvSpPr>
          <p:nvPr>
            <p:ph idx="1"/>
          </p:nvPr>
        </p:nvSpPr>
        <p:spPr>
          <a:xfrm>
            <a:off x="6096000" y="1170432"/>
            <a:ext cx="6056986" cy="7373722"/>
          </a:xfrm>
        </p:spPr>
        <p:txBody>
          <a:bodyPr/>
          <a:lstStyle>
            <a:lvl1pPr>
              <a:defRPr sz="2560"/>
            </a:lvl1pPr>
            <a:lvl2pPr>
              <a:defRPr sz="2133"/>
            </a:lvl2pPr>
            <a:lvl3pPr>
              <a:defRPr sz="1707"/>
            </a:lvl3pPr>
            <a:lvl4pPr>
              <a:defRPr sz="1707"/>
            </a:lvl4pPr>
            <a:lvl5pPr>
              <a:defRPr sz="1707"/>
            </a:lvl5pPr>
            <a:lvl6pPr>
              <a:defRPr sz="1707"/>
            </a:lvl6pPr>
            <a:lvl7pPr>
              <a:defRPr sz="1707"/>
            </a:lvl7pPr>
            <a:lvl8pPr>
              <a:defRPr sz="1707"/>
            </a:lvl8pPr>
            <a:lvl9pPr>
              <a:defRPr sz="170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92403" y="3210675"/>
            <a:ext cx="4681728" cy="5350818"/>
          </a:xfrm>
        </p:spPr>
        <p:txBody>
          <a:bodyPr lIns="91440" rIns="91440">
            <a:normAutofit/>
          </a:bodyPr>
          <a:lstStyle>
            <a:lvl1pPr marL="0" indent="0">
              <a:lnSpc>
                <a:spcPct val="108000"/>
              </a:lnSpc>
              <a:spcBef>
                <a:spcPts val="640"/>
              </a:spcBef>
              <a:buNone/>
              <a:defRPr sz="1707"/>
            </a:lvl1pPr>
            <a:lvl2pPr marL="487695" indent="0">
              <a:buNone/>
              <a:defRPr sz="1280"/>
            </a:lvl2pPr>
            <a:lvl3pPr marL="975390" indent="0">
              <a:buNone/>
              <a:defRPr sz="1067"/>
            </a:lvl3pPr>
            <a:lvl4pPr marL="1463086" indent="0">
              <a:buNone/>
              <a:defRPr sz="960"/>
            </a:lvl4pPr>
            <a:lvl5pPr marL="1950781" indent="0">
              <a:buNone/>
              <a:defRPr sz="960"/>
            </a:lvl5pPr>
            <a:lvl6pPr marL="2438476" indent="0">
              <a:buNone/>
              <a:defRPr sz="960"/>
            </a:lvl6pPr>
            <a:lvl7pPr marL="2926171" indent="0">
              <a:buNone/>
              <a:defRPr sz="960"/>
            </a:lvl7pPr>
            <a:lvl8pPr marL="3413867" indent="0">
              <a:buNone/>
              <a:defRPr sz="960"/>
            </a:lvl8pPr>
            <a:lvl9pPr marL="3901562" indent="0">
              <a:buNone/>
              <a:defRPr sz="96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1B59EE-B51E-4399-A499-9B066787D893}" type="datetimeFigureOut">
              <a:rPr lang="en-GB" smtClean="0">
                <a:solidFill>
                  <a:prstClr val="black">
                    <a:lumMod val="95000"/>
                    <a:lumOff val="5000"/>
                  </a:prstClr>
                </a:solidFill>
              </a:rPr>
              <a:pPr/>
              <a:t>07/03/2018</a:t>
            </a:fld>
            <a:endParaRPr lang="en-GB">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en-GB">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9C9F8804-433E-4A4A-9514-D028C490371B}" type="slidenum">
              <a:rPr lang="en-GB" smtClean="0">
                <a:solidFill>
                  <a:prstClr val="black">
                    <a:lumMod val="95000"/>
                    <a:lumOff val="5000"/>
                  </a:prstClr>
                </a:solidFill>
              </a:rPr>
              <a:pPr/>
              <a:t>‹#›</a:t>
            </a:fld>
            <a:endParaRPr lang="en-GB">
              <a:solidFill>
                <a:prstClr val="black">
                  <a:lumMod val="95000"/>
                  <a:lumOff val="5000"/>
                </a:prstClr>
              </a:solidFill>
            </a:endParaRPr>
          </a:p>
        </p:txBody>
      </p:sp>
    </p:spTree>
    <p:extLst>
      <p:ext uri="{BB962C8B-B14F-4D97-AF65-F5344CB8AC3E}">
        <p14:creationId xmlns:p14="http://schemas.microsoft.com/office/powerpoint/2010/main" val="22350979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7680" y="7054418"/>
            <a:ext cx="8290560" cy="2080768"/>
          </a:xfrm>
        </p:spPr>
        <p:txBody>
          <a:bodyPr anchor="ctr">
            <a:normAutofit/>
          </a:bodyPr>
          <a:lstStyle>
            <a:lvl1pPr algn="r">
              <a:defRPr sz="5334" spc="213"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3001549" cy="6502400"/>
          </a:xfrm>
          <a:solidFill>
            <a:schemeClr val="accent1">
              <a:lumMod val="60000"/>
              <a:lumOff val="40000"/>
            </a:schemeClr>
          </a:solidFill>
        </p:spPr>
        <p:txBody>
          <a:bodyPr lIns="457200" tIns="365760" rIns="45720" bIns="45720" anchor="t"/>
          <a:lstStyle>
            <a:lvl1pPr marL="0" indent="0">
              <a:buNone/>
              <a:defRPr sz="3413"/>
            </a:lvl1pPr>
            <a:lvl2pPr marL="487695" indent="0">
              <a:buNone/>
              <a:defRPr sz="2987"/>
            </a:lvl2pPr>
            <a:lvl3pPr marL="975390" indent="0">
              <a:buNone/>
              <a:defRPr sz="2560"/>
            </a:lvl3pPr>
            <a:lvl4pPr marL="1463086" indent="0">
              <a:buNone/>
              <a:defRPr sz="2133"/>
            </a:lvl4pPr>
            <a:lvl5pPr marL="1950781" indent="0">
              <a:buNone/>
              <a:defRPr sz="2133"/>
            </a:lvl5pPr>
            <a:lvl6pPr marL="2438476" indent="0">
              <a:buNone/>
              <a:defRPr sz="2133"/>
            </a:lvl6pPr>
            <a:lvl7pPr marL="2926171" indent="0">
              <a:buNone/>
              <a:defRPr sz="2133"/>
            </a:lvl7pPr>
            <a:lvl8pPr marL="3413867" indent="0">
              <a:buNone/>
              <a:defRPr sz="2133"/>
            </a:lvl8pPr>
            <a:lvl9pPr marL="3901562" indent="0">
              <a:buNone/>
              <a:defRPr sz="2133"/>
            </a:lvl9pPr>
          </a:lstStyle>
          <a:p>
            <a:r>
              <a:rPr lang="en-US" smtClean="0"/>
              <a:t>Click icon to add picture</a:t>
            </a:r>
            <a:endParaRPr lang="en-US" dirty="0"/>
          </a:p>
        </p:txBody>
      </p:sp>
      <p:sp>
        <p:nvSpPr>
          <p:cNvPr id="4" name="Text Placeholder 3"/>
          <p:cNvSpPr>
            <a:spLocks noGrp="1"/>
          </p:cNvSpPr>
          <p:nvPr>
            <p:ph type="body" sz="half" idx="2"/>
          </p:nvPr>
        </p:nvSpPr>
        <p:spPr>
          <a:xfrm>
            <a:off x="9184640" y="7054418"/>
            <a:ext cx="3413760" cy="2080768"/>
          </a:xfrm>
        </p:spPr>
        <p:txBody>
          <a:bodyPr lIns="91440" rIns="91440" anchor="ctr">
            <a:normAutofit/>
          </a:bodyPr>
          <a:lstStyle>
            <a:lvl1pPr marL="0" indent="0">
              <a:lnSpc>
                <a:spcPct val="100000"/>
              </a:lnSpc>
              <a:spcBef>
                <a:spcPts val="0"/>
              </a:spcBef>
              <a:buNone/>
              <a:defRPr sz="1920">
                <a:solidFill>
                  <a:schemeClr val="tx1">
                    <a:lumMod val="95000"/>
                    <a:lumOff val="5000"/>
                  </a:schemeClr>
                </a:solidFill>
              </a:defRPr>
            </a:lvl1pPr>
            <a:lvl2pPr marL="487695" indent="0">
              <a:buNone/>
              <a:defRPr sz="1493"/>
            </a:lvl2pPr>
            <a:lvl3pPr marL="975390" indent="0">
              <a:buNone/>
              <a:defRPr sz="1280"/>
            </a:lvl3pPr>
            <a:lvl4pPr marL="1463086" indent="0">
              <a:buNone/>
              <a:defRPr sz="1067"/>
            </a:lvl4pPr>
            <a:lvl5pPr marL="1950781" indent="0">
              <a:buNone/>
              <a:defRPr sz="1067"/>
            </a:lvl5pPr>
            <a:lvl6pPr marL="2438476" indent="0">
              <a:buNone/>
              <a:defRPr sz="1067"/>
            </a:lvl6pPr>
            <a:lvl7pPr marL="2926171" indent="0">
              <a:buNone/>
              <a:defRPr sz="1067"/>
            </a:lvl7pPr>
            <a:lvl8pPr marL="3413867" indent="0">
              <a:buNone/>
              <a:defRPr sz="1067"/>
            </a:lvl8pPr>
            <a:lvl9pPr marL="3901562" indent="0">
              <a:buNone/>
              <a:defRPr sz="1067"/>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1B59EE-B51E-4399-A499-9B066787D893}" type="datetimeFigureOut">
              <a:rPr lang="en-GB" smtClean="0">
                <a:solidFill>
                  <a:prstClr val="black">
                    <a:lumMod val="95000"/>
                    <a:lumOff val="5000"/>
                  </a:prstClr>
                </a:solidFill>
              </a:rPr>
              <a:pPr/>
              <a:t>07/03/2018</a:t>
            </a:fld>
            <a:endParaRPr lang="en-GB">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en-GB">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9C9F8804-433E-4A4A-9514-D028C490371B}" type="slidenum">
              <a:rPr lang="en-GB" smtClean="0">
                <a:solidFill>
                  <a:prstClr val="black">
                    <a:lumMod val="95000"/>
                    <a:lumOff val="5000"/>
                  </a:prstClr>
                </a:solidFill>
              </a:rPr>
              <a:pPr/>
              <a:t>‹#›</a:t>
            </a:fld>
            <a:endParaRPr lang="en-GB">
              <a:solidFill>
                <a:prstClr val="black">
                  <a:lumMod val="95000"/>
                  <a:lumOff val="5000"/>
                </a:prstClr>
              </a:solidFill>
            </a:endParaRPr>
          </a:p>
        </p:txBody>
      </p:sp>
      <p:cxnSp>
        <p:nvCxnSpPr>
          <p:cNvPr id="8" name="Straight Connector 7"/>
          <p:cNvCxnSpPr/>
          <p:nvPr/>
        </p:nvCxnSpPr>
        <p:spPr>
          <a:xfrm flipV="1">
            <a:off x="8945966" y="7486729"/>
            <a:ext cx="0" cy="130048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43543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1B59EE-B51E-4399-A499-9B066787D893}" type="datetimeFigureOut">
              <a:rPr lang="en-GB" smtClean="0">
                <a:solidFill>
                  <a:prstClr val="black">
                    <a:lumMod val="95000"/>
                    <a:lumOff val="5000"/>
                  </a:prstClr>
                </a:solidFill>
              </a:rPr>
              <a:pPr/>
              <a:t>07/03/2018</a:t>
            </a:fld>
            <a:endParaRPr lang="en-GB">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GB">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9C9F8804-433E-4A4A-9514-D028C490371B}" type="slidenum">
              <a:rPr lang="en-GB" smtClean="0">
                <a:solidFill>
                  <a:prstClr val="black">
                    <a:lumMod val="95000"/>
                    <a:lumOff val="5000"/>
                  </a:prstClr>
                </a:solidFill>
              </a:rPr>
              <a:pPr/>
              <a:t>‹#›</a:t>
            </a:fld>
            <a:endParaRPr lang="en-GB">
              <a:solidFill>
                <a:prstClr val="black">
                  <a:lumMod val="95000"/>
                  <a:lumOff val="5000"/>
                </a:prstClr>
              </a:solidFill>
            </a:endParaRPr>
          </a:p>
        </p:txBody>
      </p:sp>
    </p:spTree>
    <p:extLst>
      <p:ext uri="{BB962C8B-B14F-4D97-AF65-F5344CB8AC3E}">
        <p14:creationId xmlns:p14="http://schemas.microsoft.com/office/powerpoint/2010/main" val="21646826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06561" y="1083733"/>
            <a:ext cx="2804160" cy="7694507"/>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56641" y="1083733"/>
            <a:ext cx="8087360" cy="76945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1B59EE-B51E-4399-A499-9B066787D893}" type="datetimeFigureOut">
              <a:rPr lang="en-GB" smtClean="0">
                <a:solidFill>
                  <a:prstClr val="black">
                    <a:lumMod val="95000"/>
                    <a:lumOff val="5000"/>
                  </a:prstClr>
                </a:solidFill>
              </a:rPr>
              <a:pPr/>
              <a:t>07/03/2018</a:t>
            </a:fld>
            <a:endParaRPr lang="en-GB">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GB">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9C9F8804-433E-4A4A-9514-D028C490371B}" type="slidenum">
              <a:rPr lang="en-GB" smtClean="0">
                <a:solidFill>
                  <a:prstClr val="black">
                    <a:lumMod val="95000"/>
                    <a:lumOff val="5000"/>
                  </a:prstClr>
                </a:solidFill>
              </a:rPr>
              <a:pPr/>
              <a:t>‹#›</a:t>
            </a:fld>
            <a:endParaRPr lang="en-GB">
              <a:solidFill>
                <a:prstClr val="black">
                  <a:lumMod val="95000"/>
                  <a:lumOff val="5000"/>
                </a:prstClr>
              </a:solidFill>
            </a:endParaRPr>
          </a:p>
        </p:txBody>
      </p:sp>
      <p:cxnSp>
        <p:nvCxnSpPr>
          <p:cNvPr id="7" name="Straight Connector 6"/>
          <p:cNvCxnSpPr/>
          <p:nvPr/>
        </p:nvCxnSpPr>
        <p:spPr>
          <a:xfrm rot="5400000" flipV="1">
            <a:off x="10728960" y="246845"/>
            <a:ext cx="0" cy="97536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60895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6249"/>
            <a:ext cx="9753600" cy="3395698"/>
          </a:xfrm>
        </p:spPr>
        <p:txBody>
          <a:bodyPr anchor="b"/>
          <a:lstStyle>
            <a:lvl1pPr algn="ctr">
              <a:defRPr sz="6400"/>
            </a:lvl1pPr>
          </a:lstStyle>
          <a:p>
            <a:r>
              <a:rPr lang="en-US" smtClean="0"/>
              <a:t>Click to edit Master title style</a:t>
            </a:r>
            <a:endParaRPr lang="en-GB"/>
          </a:p>
        </p:txBody>
      </p:sp>
      <p:sp>
        <p:nvSpPr>
          <p:cNvPr id="3" name="Subtitle 2"/>
          <p:cNvSpPr>
            <a:spLocks noGrp="1"/>
          </p:cNvSpPr>
          <p:nvPr>
            <p:ph type="subTitle" idx="1"/>
          </p:nvPr>
        </p:nvSpPr>
        <p:spPr>
          <a:xfrm>
            <a:off x="1625600" y="5122898"/>
            <a:ext cx="9753600" cy="2354862"/>
          </a:xfrm>
        </p:spPr>
        <p:txBody>
          <a:bodyPr/>
          <a:lstStyle>
            <a:lvl1pPr marL="0" indent="0" algn="ctr">
              <a:buNone/>
              <a:defRPr sz="2560"/>
            </a:lvl1pPr>
            <a:lvl2pPr marL="487695" indent="0" algn="ctr">
              <a:buNone/>
              <a:defRPr sz="2133"/>
            </a:lvl2pPr>
            <a:lvl3pPr marL="975390" indent="0" algn="ctr">
              <a:buNone/>
              <a:defRPr sz="1920"/>
            </a:lvl3pPr>
            <a:lvl4pPr marL="1463086" indent="0" algn="ctr">
              <a:buNone/>
              <a:defRPr sz="1707"/>
            </a:lvl4pPr>
            <a:lvl5pPr marL="1950781" indent="0" algn="ctr">
              <a:buNone/>
              <a:defRPr sz="1707"/>
            </a:lvl5pPr>
            <a:lvl6pPr marL="2438476" indent="0" algn="ctr">
              <a:buNone/>
              <a:defRPr sz="1707"/>
            </a:lvl6pPr>
            <a:lvl7pPr marL="2926171" indent="0" algn="ctr">
              <a:buNone/>
              <a:defRPr sz="1707"/>
            </a:lvl7pPr>
            <a:lvl8pPr marL="3413867" indent="0" algn="ctr">
              <a:buNone/>
              <a:defRPr sz="1707"/>
            </a:lvl8pPr>
            <a:lvl9pPr marL="3901562" indent="0" algn="ctr">
              <a:buNone/>
              <a:defRPr sz="1707"/>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71DEC95-4ECF-4FD6-AD57-3406A5AE53B5}" type="datetimeFigureOut">
              <a:rPr lang="en-GB" smtClean="0">
                <a:solidFill>
                  <a:prstClr val="black">
                    <a:tint val="75000"/>
                  </a:prstClr>
                </a:solidFill>
              </a:rPr>
              <a:pPr/>
              <a:t>07/03/2018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C614648-9EB3-4B2E-B4BE-E3B8EDC92FD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71140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71DEC95-4ECF-4FD6-AD57-3406A5AE53B5}" type="datetimeFigureOut">
              <a:rPr lang="en-GB" smtClean="0">
                <a:solidFill>
                  <a:prstClr val="black">
                    <a:tint val="75000"/>
                  </a:prstClr>
                </a:solidFill>
              </a:rPr>
              <a:pPr/>
              <a:t>07/03/2018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C614648-9EB3-4B2E-B4BE-E3B8EDC92FD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7100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Center A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8" name="Shape 48"/>
          <p:cNvSpPr>
            <a:spLocks noGrp="1"/>
          </p:cNvSpPr>
          <p:nvPr>
            <p:ph type="title"/>
          </p:nvPr>
        </p:nvSpPr>
        <p:spPr>
          <a:xfrm>
            <a:off x="673100" y="3086100"/>
            <a:ext cx="11658600" cy="3568700"/>
          </a:xfrm>
          <a:prstGeom prst="rect">
            <a:avLst/>
          </a:prstGeom>
        </p:spPr>
        <p:txBody>
          <a:bodyPr anchor="ctr"/>
          <a:lstStyle>
            <a:lvl1pPr>
              <a:defRPr sz="10400" spc="208"/>
            </a:lvl1pPr>
          </a:lstStyle>
          <a:p>
            <a:r>
              <a:t>Title Text</a:t>
            </a:r>
          </a:p>
        </p:txBody>
      </p:sp>
      <p:sp>
        <p:nvSpPr>
          <p:cNvPr id="49" name="Shape 4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307" y="2431628"/>
            <a:ext cx="11216640" cy="4057226"/>
          </a:xfrm>
        </p:spPr>
        <p:txBody>
          <a:bodyPr anchor="b"/>
          <a:lstStyle>
            <a:lvl1pPr>
              <a:defRPr sz="6400"/>
            </a:lvl1pPr>
          </a:lstStyle>
          <a:p>
            <a:r>
              <a:rPr lang="en-US" smtClean="0"/>
              <a:t>Click to edit Master title style</a:t>
            </a:r>
            <a:endParaRPr lang="en-GB"/>
          </a:p>
        </p:txBody>
      </p:sp>
      <p:sp>
        <p:nvSpPr>
          <p:cNvPr id="3" name="Text Placeholder 2"/>
          <p:cNvSpPr>
            <a:spLocks noGrp="1"/>
          </p:cNvSpPr>
          <p:nvPr>
            <p:ph type="body" idx="1"/>
          </p:nvPr>
        </p:nvSpPr>
        <p:spPr>
          <a:xfrm>
            <a:off x="887307" y="6527237"/>
            <a:ext cx="11216640" cy="2133599"/>
          </a:xfrm>
        </p:spPr>
        <p:txBody>
          <a:bodyPr/>
          <a:lstStyle>
            <a:lvl1pPr marL="0" indent="0">
              <a:buNone/>
              <a:defRPr sz="2560">
                <a:solidFill>
                  <a:schemeClr val="tx1">
                    <a:tint val="75000"/>
                  </a:schemeClr>
                </a:solidFill>
              </a:defRPr>
            </a:lvl1pPr>
            <a:lvl2pPr marL="487695" indent="0">
              <a:buNone/>
              <a:defRPr sz="2133">
                <a:solidFill>
                  <a:schemeClr val="tx1">
                    <a:tint val="75000"/>
                  </a:schemeClr>
                </a:solidFill>
              </a:defRPr>
            </a:lvl2pPr>
            <a:lvl3pPr marL="975390" indent="0">
              <a:buNone/>
              <a:defRPr sz="1920">
                <a:solidFill>
                  <a:schemeClr val="tx1">
                    <a:tint val="75000"/>
                  </a:schemeClr>
                </a:solidFill>
              </a:defRPr>
            </a:lvl3pPr>
            <a:lvl4pPr marL="1463086" indent="0">
              <a:buNone/>
              <a:defRPr sz="1707">
                <a:solidFill>
                  <a:schemeClr val="tx1">
                    <a:tint val="75000"/>
                  </a:schemeClr>
                </a:solidFill>
              </a:defRPr>
            </a:lvl4pPr>
            <a:lvl5pPr marL="1950781" indent="0">
              <a:buNone/>
              <a:defRPr sz="1707">
                <a:solidFill>
                  <a:schemeClr val="tx1">
                    <a:tint val="75000"/>
                  </a:schemeClr>
                </a:solidFill>
              </a:defRPr>
            </a:lvl5pPr>
            <a:lvl6pPr marL="2438476" indent="0">
              <a:buNone/>
              <a:defRPr sz="1707">
                <a:solidFill>
                  <a:schemeClr val="tx1">
                    <a:tint val="75000"/>
                  </a:schemeClr>
                </a:solidFill>
              </a:defRPr>
            </a:lvl6pPr>
            <a:lvl7pPr marL="2926171" indent="0">
              <a:buNone/>
              <a:defRPr sz="1707">
                <a:solidFill>
                  <a:schemeClr val="tx1">
                    <a:tint val="75000"/>
                  </a:schemeClr>
                </a:solidFill>
              </a:defRPr>
            </a:lvl7pPr>
            <a:lvl8pPr marL="3413867" indent="0">
              <a:buNone/>
              <a:defRPr sz="1707">
                <a:solidFill>
                  <a:schemeClr val="tx1">
                    <a:tint val="75000"/>
                  </a:schemeClr>
                </a:solidFill>
              </a:defRPr>
            </a:lvl8pPr>
            <a:lvl9pPr marL="3901562" indent="0">
              <a:buNone/>
              <a:defRPr sz="170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1DEC95-4ECF-4FD6-AD57-3406A5AE53B5}" type="datetimeFigureOut">
              <a:rPr lang="en-GB" smtClean="0">
                <a:solidFill>
                  <a:prstClr val="black">
                    <a:tint val="75000"/>
                  </a:prstClr>
                </a:solidFill>
              </a:rPr>
              <a:pPr/>
              <a:t>07/03/2018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C614648-9EB3-4B2E-B4BE-E3B8EDC92FD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293146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94080" y="2596444"/>
            <a:ext cx="5527040" cy="618857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583680" y="2596444"/>
            <a:ext cx="5527040" cy="618857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71DEC95-4ECF-4FD6-AD57-3406A5AE53B5}" type="datetimeFigureOut">
              <a:rPr lang="en-GB" smtClean="0">
                <a:solidFill>
                  <a:prstClr val="black">
                    <a:tint val="75000"/>
                  </a:prstClr>
                </a:solidFill>
              </a:rPr>
              <a:pPr/>
              <a:t>07/03/2018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C614648-9EB3-4B2E-B4BE-E3B8EDC92FD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317559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774" y="519290"/>
            <a:ext cx="11216640" cy="1885245"/>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95775" y="2390987"/>
            <a:ext cx="5501639" cy="1171786"/>
          </a:xfrm>
        </p:spPr>
        <p:txBody>
          <a:bodyPr anchor="b"/>
          <a:lstStyle>
            <a:lvl1pPr marL="0" indent="0">
              <a:buNone/>
              <a:defRPr sz="2560" b="1"/>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smtClean="0"/>
              <a:t>Click to edit Master text styles</a:t>
            </a:r>
          </a:p>
        </p:txBody>
      </p:sp>
      <p:sp>
        <p:nvSpPr>
          <p:cNvPr id="4" name="Content Placeholder 3"/>
          <p:cNvSpPr>
            <a:spLocks noGrp="1"/>
          </p:cNvSpPr>
          <p:nvPr>
            <p:ph sz="half" idx="2"/>
          </p:nvPr>
        </p:nvSpPr>
        <p:spPr>
          <a:xfrm>
            <a:off x="895775" y="3562773"/>
            <a:ext cx="5501639" cy="52403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583680" y="2390987"/>
            <a:ext cx="5528734" cy="1171786"/>
          </a:xfrm>
        </p:spPr>
        <p:txBody>
          <a:bodyPr anchor="b"/>
          <a:lstStyle>
            <a:lvl1pPr marL="0" indent="0">
              <a:buNone/>
              <a:defRPr sz="2560" b="1"/>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smtClean="0"/>
              <a:t>Click to edit Master text styles</a:t>
            </a:r>
          </a:p>
        </p:txBody>
      </p:sp>
      <p:sp>
        <p:nvSpPr>
          <p:cNvPr id="6" name="Content Placeholder 5"/>
          <p:cNvSpPr>
            <a:spLocks noGrp="1"/>
          </p:cNvSpPr>
          <p:nvPr>
            <p:ph sz="quarter" idx="4"/>
          </p:nvPr>
        </p:nvSpPr>
        <p:spPr>
          <a:xfrm>
            <a:off x="6583680" y="3562773"/>
            <a:ext cx="5528734" cy="52403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71DEC95-4ECF-4FD6-AD57-3406A5AE53B5}" type="datetimeFigureOut">
              <a:rPr lang="en-GB" smtClean="0">
                <a:solidFill>
                  <a:prstClr val="black">
                    <a:tint val="75000"/>
                  </a:prstClr>
                </a:solidFill>
              </a:rPr>
              <a:pPr/>
              <a:t>07/03/2018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C614648-9EB3-4B2E-B4BE-E3B8EDC92FD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938483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71DEC95-4ECF-4FD6-AD57-3406A5AE53B5}" type="datetimeFigureOut">
              <a:rPr lang="en-GB" smtClean="0">
                <a:solidFill>
                  <a:prstClr val="black">
                    <a:tint val="75000"/>
                  </a:prstClr>
                </a:solidFill>
              </a:rPr>
              <a:pPr/>
              <a:t>07/03/2018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C614648-9EB3-4B2E-B4BE-E3B8EDC92FD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264132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1DEC95-4ECF-4FD6-AD57-3406A5AE53B5}" type="datetimeFigureOut">
              <a:rPr lang="en-GB" smtClean="0">
                <a:solidFill>
                  <a:prstClr val="black">
                    <a:tint val="75000"/>
                  </a:prstClr>
                </a:solidFill>
              </a:rPr>
              <a:pPr/>
              <a:t>07/03/2018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8C614648-9EB3-4B2E-B4BE-E3B8EDC92FD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14566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774" y="650240"/>
            <a:ext cx="4194386" cy="2275840"/>
          </a:xfrm>
        </p:spPr>
        <p:txBody>
          <a:bodyPr anchor="b"/>
          <a:lstStyle>
            <a:lvl1pPr>
              <a:defRPr sz="3413"/>
            </a:lvl1pPr>
          </a:lstStyle>
          <a:p>
            <a:r>
              <a:rPr lang="en-US" smtClean="0"/>
              <a:t>Click to edit Master title style</a:t>
            </a:r>
            <a:endParaRPr lang="en-GB"/>
          </a:p>
        </p:txBody>
      </p:sp>
      <p:sp>
        <p:nvSpPr>
          <p:cNvPr id="3" name="Content Placeholder 2"/>
          <p:cNvSpPr>
            <a:spLocks noGrp="1"/>
          </p:cNvSpPr>
          <p:nvPr>
            <p:ph idx="1"/>
          </p:nvPr>
        </p:nvSpPr>
        <p:spPr>
          <a:xfrm>
            <a:off x="5528734" y="1404338"/>
            <a:ext cx="6583680" cy="6931378"/>
          </a:xfrm>
        </p:spPr>
        <p:txBody>
          <a:bodyPr/>
          <a:lstStyle>
            <a:lvl1pPr>
              <a:defRPr sz="3413"/>
            </a:lvl1pPr>
            <a:lvl2pPr>
              <a:defRPr sz="2987"/>
            </a:lvl2pPr>
            <a:lvl3pPr>
              <a:defRPr sz="256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95774" y="2926080"/>
            <a:ext cx="4194386" cy="5420925"/>
          </a:xfrm>
        </p:spPr>
        <p:txBody>
          <a:bodyPr/>
          <a:lstStyle>
            <a:lvl1pPr marL="0" indent="0">
              <a:buNone/>
              <a:defRPr sz="1707"/>
            </a:lvl1pPr>
            <a:lvl2pPr marL="487695" indent="0">
              <a:buNone/>
              <a:defRPr sz="1493"/>
            </a:lvl2pPr>
            <a:lvl3pPr marL="975390" indent="0">
              <a:buNone/>
              <a:defRPr sz="1280"/>
            </a:lvl3pPr>
            <a:lvl4pPr marL="1463086" indent="0">
              <a:buNone/>
              <a:defRPr sz="1067"/>
            </a:lvl4pPr>
            <a:lvl5pPr marL="1950781" indent="0">
              <a:buNone/>
              <a:defRPr sz="1067"/>
            </a:lvl5pPr>
            <a:lvl6pPr marL="2438476" indent="0">
              <a:buNone/>
              <a:defRPr sz="1067"/>
            </a:lvl6pPr>
            <a:lvl7pPr marL="2926171" indent="0">
              <a:buNone/>
              <a:defRPr sz="1067"/>
            </a:lvl7pPr>
            <a:lvl8pPr marL="3413867" indent="0">
              <a:buNone/>
              <a:defRPr sz="1067"/>
            </a:lvl8pPr>
            <a:lvl9pPr marL="3901562" indent="0">
              <a:buNone/>
              <a:defRPr sz="1067"/>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1DEC95-4ECF-4FD6-AD57-3406A5AE53B5}" type="datetimeFigureOut">
              <a:rPr lang="en-GB" smtClean="0">
                <a:solidFill>
                  <a:prstClr val="black">
                    <a:tint val="75000"/>
                  </a:prstClr>
                </a:solidFill>
              </a:rPr>
              <a:pPr/>
              <a:t>07/03/2018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C614648-9EB3-4B2E-B4BE-E3B8EDC92FD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891049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774" y="650240"/>
            <a:ext cx="4194386" cy="2275840"/>
          </a:xfrm>
        </p:spPr>
        <p:txBody>
          <a:bodyPr anchor="b"/>
          <a:lstStyle>
            <a:lvl1pPr>
              <a:defRPr sz="3413"/>
            </a:lvl1pPr>
          </a:lstStyle>
          <a:p>
            <a:r>
              <a:rPr lang="en-US" smtClean="0"/>
              <a:t>Click to edit Master title style</a:t>
            </a:r>
            <a:endParaRPr lang="en-GB"/>
          </a:p>
        </p:txBody>
      </p:sp>
      <p:sp>
        <p:nvSpPr>
          <p:cNvPr id="3" name="Picture Placeholder 2"/>
          <p:cNvSpPr>
            <a:spLocks noGrp="1"/>
          </p:cNvSpPr>
          <p:nvPr>
            <p:ph type="pic" idx="1"/>
          </p:nvPr>
        </p:nvSpPr>
        <p:spPr>
          <a:xfrm>
            <a:off x="5528734" y="1404338"/>
            <a:ext cx="6583680" cy="6931378"/>
          </a:xfrm>
        </p:spPr>
        <p:txBody>
          <a:bodyPr/>
          <a:lstStyle>
            <a:lvl1pPr marL="0" indent="0">
              <a:buNone/>
              <a:defRPr sz="3413"/>
            </a:lvl1pPr>
            <a:lvl2pPr marL="487695" indent="0">
              <a:buNone/>
              <a:defRPr sz="2987"/>
            </a:lvl2pPr>
            <a:lvl3pPr marL="975390" indent="0">
              <a:buNone/>
              <a:defRPr sz="2560"/>
            </a:lvl3pPr>
            <a:lvl4pPr marL="1463086" indent="0">
              <a:buNone/>
              <a:defRPr sz="2133"/>
            </a:lvl4pPr>
            <a:lvl5pPr marL="1950781" indent="0">
              <a:buNone/>
              <a:defRPr sz="2133"/>
            </a:lvl5pPr>
            <a:lvl6pPr marL="2438476" indent="0">
              <a:buNone/>
              <a:defRPr sz="2133"/>
            </a:lvl6pPr>
            <a:lvl7pPr marL="2926171" indent="0">
              <a:buNone/>
              <a:defRPr sz="2133"/>
            </a:lvl7pPr>
            <a:lvl8pPr marL="3413867" indent="0">
              <a:buNone/>
              <a:defRPr sz="2133"/>
            </a:lvl8pPr>
            <a:lvl9pPr marL="3901562" indent="0">
              <a:buNone/>
              <a:defRPr sz="2133"/>
            </a:lvl9pPr>
          </a:lstStyle>
          <a:p>
            <a:endParaRPr lang="en-GB"/>
          </a:p>
        </p:txBody>
      </p:sp>
      <p:sp>
        <p:nvSpPr>
          <p:cNvPr id="4" name="Text Placeholder 3"/>
          <p:cNvSpPr>
            <a:spLocks noGrp="1"/>
          </p:cNvSpPr>
          <p:nvPr>
            <p:ph type="body" sz="half" idx="2"/>
          </p:nvPr>
        </p:nvSpPr>
        <p:spPr>
          <a:xfrm>
            <a:off x="895774" y="2926080"/>
            <a:ext cx="4194386" cy="5420925"/>
          </a:xfrm>
        </p:spPr>
        <p:txBody>
          <a:bodyPr/>
          <a:lstStyle>
            <a:lvl1pPr marL="0" indent="0">
              <a:buNone/>
              <a:defRPr sz="1707"/>
            </a:lvl1pPr>
            <a:lvl2pPr marL="487695" indent="0">
              <a:buNone/>
              <a:defRPr sz="1493"/>
            </a:lvl2pPr>
            <a:lvl3pPr marL="975390" indent="0">
              <a:buNone/>
              <a:defRPr sz="1280"/>
            </a:lvl3pPr>
            <a:lvl4pPr marL="1463086" indent="0">
              <a:buNone/>
              <a:defRPr sz="1067"/>
            </a:lvl4pPr>
            <a:lvl5pPr marL="1950781" indent="0">
              <a:buNone/>
              <a:defRPr sz="1067"/>
            </a:lvl5pPr>
            <a:lvl6pPr marL="2438476" indent="0">
              <a:buNone/>
              <a:defRPr sz="1067"/>
            </a:lvl6pPr>
            <a:lvl7pPr marL="2926171" indent="0">
              <a:buNone/>
              <a:defRPr sz="1067"/>
            </a:lvl7pPr>
            <a:lvl8pPr marL="3413867" indent="0">
              <a:buNone/>
              <a:defRPr sz="1067"/>
            </a:lvl8pPr>
            <a:lvl9pPr marL="3901562" indent="0">
              <a:buNone/>
              <a:defRPr sz="1067"/>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1DEC95-4ECF-4FD6-AD57-3406A5AE53B5}" type="datetimeFigureOut">
              <a:rPr lang="en-GB" smtClean="0">
                <a:solidFill>
                  <a:prstClr val="black">
                    <a:tint val="75000"/>
                  </a:prstClr>
                </a:solidFill>
              </a:rPr>
              <a:pPr/>
              <a:t>07/03/2018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C614648-9EB3-4B2E-B4BE-E3B8EDC92FD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877006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71DEC95-4ECF-4FD6-AD57-3406A5AE53B5}" type="datetimeFigureOut">
              <a:rPr lang="en-GB" smtClean="0">
                <a:solidFill>
                  <a:prstClr val="black">
                    <a:tint val="75000"/>
                  </a:prstClr>
                </a:solidFill>
              </a:rPr>
              <a:pPr/>
              <a:t>07/03/2018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C614648-9EB3-4B2E-B4BE-E3B8EDC92FD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867345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06560" y="519289"/>
            <a:ext cx="2804160" cy="82657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94080" y="519289"/>
            <a:ext cx="8249920" cy="8265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71DEC95-4ECF-4FD6-AD57-3406A5AE53B5}" type="datetimeFigureOut">
              <a:rPr lang="en-GB" smtClean="0">
                <a:solidFill>
                  <a:prstClr val="black">
                    <a:tint val="75000"/>
                  </a:prstClr>
                </a:solidFill>
              </a:rPr>
              <a:pPr/>
              <a:t>07/03/2018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C614648-9EB3-4B2E-B4BE-E3B8EDC92FD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245851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6249"/>
            <a:ext cx="9753600" cy="3395698"/>
          </a:xfrm>
        </p:spPr>
        <p:txBody>
          <a:bodyPr anchor="b"/>
          <a:lstStyle>
            <a:lvl1pPr algn="ctr">
              <a:defRPr sz="6400"/>
            </a:lvl1pPr>
          </a:lstStyle>
          <a:p>
            <a:r>
              <a:rPr lang="en-US" smtClean="0"/>
              <a:t>Click to edit Master title style</a:t>
            </a:r>
            <a:endParaRPr lang="en-GB"/>
          </a:p>
        </p:txBody>
      </p:sp>
      <p:sp>
        <p:nvSpPr>
          <p:cNvPr id="3" name="Subtitle 2"/>
          <p:cNvSpPr>
            <a:spLocks noGrp="1"/>
          </p:cNvSpPr>
          <p:nvPr>
            <p:ph type="subTitle" idx="1"/>
          </p:nvPr>
        </p:nvSpPr>
        <p:spPr>
          <a:xfrm>
            <a:off x="1625600" y="5122898"/>
            <a:ext cx="9753600" cy="2354862"/>
          </a:xfrm>
        </p:spPr>
        <p:txBody>
          <a:bodyPr/>
          <a:lstStyle>
            <a:lvl1pPr marL="0" indent="0" algn="ctr">
              <a:buNone/>
              <a:defRPr sz="2560"/>
            </a:lvl1pPr>
            <a:lvl2pPr marL="487695" indent="0" algn="ctr">
              <a:buNone/>
              <a:defRPr sz="2133"/>
            </a:lvl2pPr>
            <a:lvl3pPr marL="975390" indent="0" algn="ctr">
              <a:buNone/>
              <a:defRPr sz="1920"/>
            </a:lvl3pPr>
            <a:lvl4pPr marL="1463086" indent="0" algn="ctr">
              <a:buNone/>
              <a:defRPr sz="1707"/>
            </a:lvl4pPr>
            <a:lvl5pPr marL="1950781" indent="0" algn="ctr">
              <a:buNone/>
              <a:defRPr sz="1707"/>
            </a:lvl5pPr>
            <a:lvl6pPr marL="2438476" indent="0" algn="ctr">
              <a:buNone/>
              <a:defRPr sz="1707"/>
            </a:lvl6pPr>
            <a:lvl7pPr marL="2926171" indent="0" algn="ctr">
              <a:buNone/>
              <a:defRPr sz="1707"/>
            </a:lvl7pPr>
            <a:lvl8pPr marL="3413867" indent="0" algn="ctr">
              <a:buNone/>
              <a:defRPr sz="1707"/>
            </a:lvl8pPr>
            <a:lvl9pPr marL="3901562" indent="0" algn="ctr">
              <a:buNone/>
              <a:defRPr sz="1707"/>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9AD51A5-1B0A-4981-BF7C-68A3F7EB523F}" type="datetimeFigureOut">
              <a:rPr lang="en-GB" smtClean="0">
                <a:solidFill>
                  <a:prstClr val="black">
                    <a:tint val="75000"/>
                  </a:prstClr>
                </a:solidFill>
              </a:rPr>
              <a:pPr/>
              <a:t>07/03/2018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9CBBC6E-7AD9-4E39-81A5-8C0018E7B71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01295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Photo - Vertic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6" name="Shape 56"/>
          <p:cNvSpPr>
            <a:spLocks noGrp="1"/>
          </p:cNvSpPr>
          <p:nvPr>
            <p:ph type="pic" sz="half" idx="13"/>
          </p:nvPr>
        </p:nvSpPr>
        <p:spPr>
          <a:xfrm>
            <a:off x="6191619" y="1082886"/>
            <a:ext cx="5880101" cy="7747001"/>
          </a:xfrm>
          <a:prstGeom prst="rect">
            <a:avLst/>
          </a:prstGeom>
          <a:effectLst>
            <a:outerShdw blurRad="190500" dist="8455" dir="5400000" rotWithShape="0">
              <a:srgbClr val="000000"/>
            </a:outerShdw>
          </a:effectLst>
        </p:spPr>
        <p:txBody>
          <a:bodyPr lIns="91439" tIns="45719" rIns="91439" bIns="45719">
            <a:noAutofit/>
          </a:bodyPr>
          <a:lstStyle/>
          <a:p>
            <a:endParaRPr/>
          </a:p>
        </p:txBody>
      </p:sp>
      <p:sp>
        <p:nvSpPr>
          <p:cNvPr id="57" name="Shape 57"/>
          <p:cNvSpPr>
            <a:spLocks noGrp="1"/>
          </p:cNvSpPr>
          <p:nvPr>
            <p:ph type="title"/>
          </p:nvPr>
        </p:nvSpPr>
        <p:spPr>
          <a:xfrm>
            <a:off x="673100" y="4191000"/>
            <a:ext cx="4889500" cy="3581400"/>
          </a:xfrm>
          <a:prstGeom prst="rect">
            <a:avLst/>
          </a:prstGeom>
        </p:spPr>
        <p:txBody>
          <a:bodyPr/>
          <a:lstStyle>
            <a:lvl1pPr algn="l">
              <a:lnSpc>
                <a:spcPct val="80000"/>
              </a:lnSpc>
              <a:defRPr sz="7400" spc="148"/>
            </a:lvl1pPr>
          </a:lstStyle>
          <a:p>
            <a:r>
              <a:t>Title Text</a:t>
            </a:r>
          </a:p>
        </p:txBody>
      </p:sp>
      <p:sp>
        <p:nvSpPr>
          <p:cNvPr id="58" name="Shape 58"/>
          <p:cNvSpPr>
            <a:spLocks noGrp="1"/>
          </p:cNvSpPr>
          <p:nvPr>
            <p:ph type="body" sz="quarter" idx="1"/>
          </p:nvPr>
        </p:nvSpPr>
        <p:spPr>
          <a:xfrm>
            <a:off x="673100" y="2844800"/>
            <a:ext cx="4889500" cy="1358900"/>
          </a:xfrm>
          <a:prstGeom prst="rect">
            <a:avLst/>
          </a:prstGeom>
        </p:spPr>
        <p:txBody>
          <a:bodyPr anchor="b"/>
          <a:lstStyle>
            <a:lvl1pPr marL="0" indent="0">
              <a:spcBef>
                <a:spcPts val="0"/>
              </a:spcBef>
              <a:buClrTx/>
              <a:buSzTx/>
              <a:buNone/>
              <a:defRPr sz="4000" cap="all" spc="79">
                <a:latin typeface="+mn-lt"/>
                <a:ea typeface="+mn-ea"/>
                <a:cs typeface="+mn-cs"/>
                <a:sym typeface="Futura"/>
              </a:defRPr>
            </a:lvl1pPr>
            <a:lvl2pPr marL="0" indent="228600">
              <a:spcBef>
                <a:spcPts val="0"/>
              </a:spcBef>
              <a:buClrTx/>
              <a:buSzTx/>
              <a:buNone/>
              <a:defRPr sz="4000" cap="all" spc="79">
                <a:latin typeface="+mn-lt"/>
                <a:ea typeface="+mn-ea"/>
                <a:cs typeface="+mn-cs"/>
                <a:sym typeface="Futura"/>
              </a:defRPr>
            </a:lvl2pPr>
            <a:lvl3pPr marL="0" indent="457200">
              <a:spcBef>
                <a:spcPts val="0"/>
              </a:spcBef>
              <a:buClrTx/>
              <a:buSzTx/>
              <a:buNone/>
              <a:defRPr sz="4000" cap="all" spc="79">
                <a:latin typeface="+mn-lt"/>
                <a:ea typeface="+mn-ea"/>
                <a:cs typeface="+mn-cs"/>
                <a:sym typeface="Futura"/>
              </a:defRPr>
            </a:lvl3pPr>
            <a:lvl4pPr marL="0" indent="685800">
              <a:spcBef>
                <a:spcPts val="0"/>
              </a:spcBef>
              <a:buClrTx/>
              <a:buSzTx/>
              <a:buNone/>
              <a:defRPr sz="4000" cap="all" spc="79">
                <a:latin typeface="+mn-lt"/>
                <a:ea typeface="+mn-ea"/>
                <a:cs typeface="+mn-cs"/>
                <a:sym typeface="Futura"/>
              </a:defRPr>
            </a:lvl4pPr>
            <a:lvl5pPr marL="0" indent="914400">
              <a:spcBef>
                <a:spcPts val="0"/>
              </a:spcBef>
              <a:buClrTx/>
              <a:buSzTx/>
              <a:buNone/>
              <a:defRPr sz="4000" cap="all" spc="79">
                <a:latin typeface="+mn-lt"/>
                <a:ea typeface="+mn-ea"/>
                <a:cs typeface="+mn-cs"/>
                <a:sym typeface="Futura"/>
              </a:defRPr>
            </a:lvl5pPr>
          </a:lstStyle>
          <a:p>
            <a:r>
              <a:t>Body Level One</a:t>
            </a:r>
          </a:p>
          <a:p>
            <a:pPr lvl="1"/>
            <a:r>
              <a:t>Body Level Two</a:t>
            </a:r>
          </a:p>
          <a:p>
            <a:pPr lvl="2"/>
            <a:r>
              <a:t>Body Level Three</a:t>
            </a:r>
          </a:p>
          <a:p>
            <a:pPr lvl="3"/>
            <a:r>
              <a:t>Body Level Four</a:t>
            </a:r>
          </a:p>
          <a:p>
            <a:pPr lvl="4"/>
            <a:r>
              <a:t>Body Level Five</a:t>
            </a:r>
          </a:p>
        </p:txBody>
      </p:sp>
      <p:sp>
        <p:nvSpPr>
          <p:cNvPr id="59" name="Shape 5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9AD51A5-1B0A-4981-BF7C-68A3F7EB523F}" type="datetimeFigureOut">
              <a:rPr lang="en-GB" smtClean="0">
                <a:solidFill>
                  <a:prstClr val="black">
                    <a:tint val="75000"/>
                  </a:prstClr>
                </a:solidFill>
              </a:rPr>
              <a:pPr/>
              <a:t>07/03/2018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9CBBC6E-7AD9-4E39-81A5-8C0018E7B71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252988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307" y="2431628"/>
            <a:ext cx="11216640" cy="4057226"/>
          </a:xfrm>
        </p:spPr>
        <p:txBody>
          <a:bodyPr anchor="b"/>
          <a:lstStyle>
            <a:lvl1pPr>
              <a:defRPr sz="6400"/>
            </a:lvl1pPr>
          </a:lstStyle>
          <a:p>
            <a:r>
              <a:rPr lang="en-US" smtClean="0"/>
              <a:t>Click to edit Master title style</a:t>
            </a:r>
            <a:endParaRPr lang="en-GB"/>
          </a:p>
        </p:txBody>
      </p:sp>
      <p:sp>
        <p:nvSpPr>
          <p:cNvPr id="3" name="Text Placeholder 2"/>
          <p:cNvSpPr>
            <a:spLocks noGrp="1"/>
          </p:cNvSpPr>
          <p:nvPr>
            <p:ph type="body" idx="1"/>
          </p:nvPr>
        </p:nvSpPr>
        <p:spPr>
          <a:xfrm>
            <a:off x="887307" y="6527237"/>
            <a:ext cx="11216640" cy="2133599"/>
          </a:xfrm>
        </p:spPr>
        <p:txBody>
          <a:bodyPr/>
          <a:lstStyle>
            <a:lvl1pPr marL="0" indent="0">
              <a:buNone/>
              <a:defRPr sz="2560">
                <a:solidFill>
                  <a:schemeClr val="tx1">
                    <a:tint val="75000"/>
                  </a:schemeClr>
                </a:solidFill>
              </a:defRPr>
            </a:lvl1pPr>
            <a:lvl2pPr marL="487695" indent="0">
              <a:buNone/>
              <a:defRPr sz="2133">
                <a:solidFill>
                  <a:schemeClr val="tx1">
                    <a:tint val="75000"/>
                  </a:schemeClr>
                </a:solidFill>
              </a:defRPr>
            </a:lvl2pPr>
            <a:lvl3pPr marL="975390" indent="0">
              <a:buNone/>
              <a:defRPr sz="1920">
                <a:solidFill>
                  <a:schemeClr val="tx1">
                    <a:tint val="75000"/>
                  </a:schemeClr>
                </a:solidFill>
              </a:defRPr>
            </a:lvl3pPr>
            <a:lvl4pPr marL="1463086" indent="0">
              <a:buNone/>
              <a:defRPr sz="1707">
                <a:solidFill>
                  <a:schemeClr val="tx1">
                    <a:tint val="75000"/>
                  </a:schemeClr>
                </a:solidFill>
              </a:defRPr>
            </a:lvl4pPr>
            <a:lvl5pPr marL="1950781" indent="0">
              <a:buNone/>
              <a:defRPr sz="1707">
                <a:solidFill>
                  <a:schemeClr val="tx1">
                    <a:tint val="75000"/>
                  </a:schemeClr>
                </a:solidFill>
              </a:defRPr>
            </a:lvl5pPr>
            <a:lvl6pPr marL="2438476" indent="0">
              <a:buNone/>
              <a:defRPr sz="1707">
                <a:solidFill>
                  <a:schemeClr val="tx1">
                    <a:tint val="75000"/>
                  </a:schemeClr>
                </a:solidFill>
              </a:defRPr>
            </a:lvl6pPr>
            <a:lvl7pPr marL="2926171" indent="0">
              <a:buNone/>
              <a:defRPr sz="1707">
                <a:solidFill>
                  <a:schemeClr val="tx1">
                    <a:tint val="75000"/>
                  </a:schemeClr>
                </a:solidFill>
              </a:defRPr>
            </a:lvl7pPr>
            <a:lvl8pPr marL="3413867" indent="0">
              <a:buNone/>
              <a:defRPr sz="1707">
                <a:solidFill>
                  <a:schemeClr val="tx1">
                    <a:tint val="75000"/>
                  </a:schemeClr>
                </a:solidFill>
              </a:defRPr>
            </a:lvl8pPr>
            <a:lvl9pPr marL="3901562" indent="0">
              <a:buNone/>
              <a:defRPr sz="1707">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9AD51A5-1B0A-4981-BF7C-68A3F7EB523F}" type="datetimeFigureOut">
              <a:rPr lang="en-GB" smtClean="0">
                <a:solidFill>
                  <a:prstClr val="black">
                    <a:tint val="75000"/>
                  </a:prstClr>
                </a:solidFill>
              </a:rPr>
              <a:pPr/>
              <a:t>07/03/2018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9CBBC6E-7AD9-4E39-81A5-8C0018E7B71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796063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94080" y="2596444"/>
            <a:ext cx="5527040" cy="618857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583680" y="2596444"/>
            <a:ext cx="5527040" cy="618857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9AD51A5-1B0A-4981-BF7C-68A3F7EB523F}" type="datetimeFigureOut">
              <a:rPr lang="en-GB" smtClean="0">
                <a:solidFill>
                  <a:prstClr val="black">
                    <a:tint val="75000"/>
                  </a:prstClr>
                </a:solidFill>
              </a:rPr>
              <a:pPr/>
              <a:t>07/03/2018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9CBBC6E-7AD9-4E39-81A5-8C0018E7B71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350233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774" y="519290"/>
            <a:ext cx="11216640" cy="1885245"/>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95775" y="2390987"/>
            <a:ext cx="5501639" cy="1171786"/>
          </a:xfrm>
        </p:spPr>
        <p:txBody>
          <a:bodyPr anchor="b"/>
          <a:lstStyle>
            <a:lvl1pPr marL="0" indent="0">
              <a:buNone/>
              <a:defRPr sz="2560" b="1"/>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smtClean="0"/>
              <a:t>Edit Master text styles</a:t>
            </a:r>
          </a:p>
        </p:txBody>
      </p:sp>
      <p:sp>
        <p:nvSpPr>
          <p:cNvPr id="4" name="Content Placeholder 3"/>
          <p:cNvSpPr>
            <a:spLocks noGrp="1"/>
          </p:cNvSpPr>
          <p:nvPr>
            <p:ph sz="half" idx="2"/>
          </p:nvPr>
        </p:nvSpPr>
        <p:spPr>
          <a:xfrm>
            <a:off x="895775" y="3562773"/>
            <a:ext cx="5501639" cy="524030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583680" y="2390987"/>
            <a:ext cx="5528734" cy="1171786"/>
          </a:xfrm>
        </p:spPr>
        <p:txBody>
          <a:bodyPr anchor="b"/>
          <a:lstStyle>
            <a:lvl1pPr marL="0" indent="0">
              <a:buNone/>
              <a:defRPr sz="2560" b="1"/>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smtClean="0"/>
              <a:t>Edit Master text styles</a:t>
            </a:r>
          </a:p>
        </p:txBody>
      </p:sp>
      <p:sp>
        <p:nvSpPr>
          <p:cNvPr id="6" name="Content Placeholder 5"/>
          <p:cNvSpPr>
            <a:spLocks noGrp="1"/>
          </p:cNvSpPr>
          <p:nvPr>
            <p:ph sz="quarter" idx="4"/>
          </p:nvPr>
        </p:nvSpPr>
        <p:spPr>
          <a:xfrm>
            <a:off x="6583680" y="3562773"/>
            <a:ext cx="5528734" cy="524030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9AD51A5-1B0A-4981-BF7C-68A3F7EB523F}" type="datetimeFigureOut">
              <a:rPr lang="en-GB" smtClean="0">
                <a:solidFill>
                  <a:prstClr val="black">
                    <a:tint val="75000"/>
                  </a:prstClr>
                </a:solidFill>
              </a:rPr>
              <a:pPr/>
              <a:t>07/03/2018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09CBBC6E-7AD9-4E39-81A5-8C0018E7B71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8007842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9AD51A5-1B0A-4981-BF7C-68A3F7EB523F}" type="datetimeFigureOut">
              <a:rPr lang="en-GB" smtClean="0">
                <a:solidFill>
                  <a:prstClr val="black">
                    <a:tint val="75000"/>
                  </a:prstClr>
                </a:solidFill>
              </a:rPr>
              <a:pPr/>
              <a:t>07/03/2018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09CBBC6E-7AD9-4E39-81A5-8C0018E7B71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132818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AD51A5-1B0A-4981-BF7C-68A3F7EB523F}" type="datetimeFigureOut">
              <a:rPr lang="en-GB" smtClean="0">
                <a:solidFill>
                  <a:prstClr val="black">
                    <a:tint val="75000"/>
                  </a:prstClr>
                </a:solidFill>
              </a:rPr>
              <a:pPr/>
              <a:t>07/03/2018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09CBBC6E-7AD9-4E39-81A5-8C0018E7B71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498137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774" y="650240"/>
            <a:ext cx="4194386" cy="2275840"/>
          </a:xfrm>
        </p:spPr>
        <p:txBody>
          <a:bodyPr anchor="b"/>
          <a:lstStyle>
            <a:lvl1pPr>
              <a:defRPr sz="3413"/>
            </a:lvl1pPr>
          </a:lstStyle>
          <a:p>
            <a:r>
              <a:rPr lang="en-US" smtClean="0"/>
              <a:t>Click to edit Master title style</a:t>
            </a:r>
            <a:endParaRPr lang="en-GB"/>
          </a:p>
        </p:txBody>
      </p:sp>
      <p:sp>
        <p:nvSpPr>
          <p:cNvPr id="3" name="Content Placeholder 2"/>
          <p:cNvSpPr>
            <a:spLocks noGrp="1"/>
          </p:cNvSpPr>
          <p:nvPr>
            <p:ph idx="1"/>
          </p:nvPr>
        </p:nvSpPr>
        <p:spPr>
          <a:xfrm>
            <a:off x="5528734" y="1404338"/>
            <a:ext cx="6583680" cy="6931378"/>
          </a:xfrm>
        </p:spPr>
        <p:txBody>
          <a:bodyPr/>
          <a:lstStyle>
            <a:lvl1pPr>
              <a:defRPr sz="3413"/>
            </a:lvl1pPr>
            <a:lvl2pPr>
              <a:defRPr sz="2987"/>
            </a:lvl2pPr>
            <a:lvl3pPr>
              <a:defRPr sz="2560"/>
            </a:lvl3pPr>
            <a:lvl4pPr>
              <a:defRPr sz="2133"/>
            </a:lvl4pPr>
            <a:lvl5pPr>
              <a:defRPr sz="2133"/>
            </a:lvl5pPr>
            <a:lvl6pPr>
              <a:defRPr sz="2133"/>
            </a:lvl6pPr>
            <a:lvl7pPr>
              <a:defRPr sz="2133"/>
            </a:lvl7pPr>
            <a:lvl8pPr>
              <a:defRPr sz="2133"/>
            </a:lvl8pPr>
            <a:lvl9pPr>
              <a:defRPr sz="2133"/>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95774" y="2926080"/>
            <a:ext cx="4194386" cy="5420925"/>
          </a:xfrm>
        </p:spPr>
        <p:txBody>
          <a:bodyPr/>
          <a:lstStyle>
            <a:lvl1pPr marL="0" indent="0">
              <a:buNone/>
              <a:defRPr sz="1707"/>
            </a:lvl1pPr>
            <a:lvl2pPr marL="487695" indent="0">
              <a:buNone/>
              <a:defRPr sz="1493"/>
            </a:lvl2pPr>
            <a:lvl3pPr marL="975390" indent="0">
              <a:buNone/>
              <a:defRPr sz="1280"/>
            </a:lvl3pPr>
            <a:lvl4pPr marL="1463086" indent="0">
              <a:buNone/>
              <a:defRPr sz="1067"/>
            </a:lvl4pPr>
            <a:lvl5pPr marL="1950781" indent="0">
              <a:buNone/>
              <a:defRPr sz="1067"/>
            </a:lvl5pPr>
            <a:lvl6pPr marL="2438476" indent="0">
              <a:buNone/>
              <a:defRPr sz="1067"/>
            </a:lvl6pPr>
            <a:lvl7pPr marL="2926171" indent="0">
              <a:buNone/>
              <a:defRPr sz="1067"/>
            </a:lvl7pPr>
            <a:lvl8pPr marL="3413867" indent="0">
              <a:buNone/>
              <a:defRPr sz="1067"/>
            </a:lvl8pPr>
            <a:lvl9pPr marL="3901562" indent="0">
              <a:buNone/>
              <a:defRPr sz="1067"/>
            </a:lvl9pPr>
          </a:lstStyle>
          <a:p>
            <a:pPr lvl="0"/>
            <a:r>
              <a:rPr lang="en-US" smtClean="0"/>
              <a:t>Edit Master text styles</a:t>
            </a:r>
          </a:p>
        </p:txBody>
      </p:sp>
      <p:sp>
        <p:nvSpPr>
          <p:cNvPr id="5" name="Date Placeholder 4"/>
          <p:cNvSpPr>
            <a:spLocks noGrp="1"/>
          </p:cNvSpPr>
          <p:nvPr>
            <p:ph type="dt" sz="half" idx="10"/>
          </p:nvPr>
        </p:nvSpPr>
        <p:spPr/>
        <p:txBody>
          <a:bodyPr/>
          <a:lstStyle/>
          <a:p>
            <a:fld id="{D9AD51A5-1B0A-4981-BF7C-68A3F7EB523F}" type="datetimeFigureOut">
              <a:rPr lang="en-GB" smtClean="0">
                <a:solidFill>
                  <a:prstClr val="black">
                    <a:tint val="75000"/>
                  </a:prstClr>
                </a:solidFill>
              </a:rPr>
              <a:pPr/>
              <a:t>07/03/2018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9CBBC6E-7AD9-4E39-81A5-8C0018E7B71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172702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774" y="650240"/>
            <a:ext cx="4194386" cy="2275840"/>
          </a:xfrm>
        </p:spPr>
        <p:txBody>
          <a:bodyPr anchor="b"/>
          <a:lstStyle>
            <a:lvl1pPr>
              <a:defRPr sz="3413"/>
            </a:lvl1pPr>
          </a:lstStyle>
          <a:p>
            <a:r>
              <a:rPr lang="en-US" smtClean="0"/>
              <a:t>Click to edit Master title style</a:t>
            </a:r>
            <a:endParaRPr lang="en-GB"/>
          </a:p>
        </p:txBody>
      </p:sp>
      <p:sp>
        <p:nvSpPr>
          <p:cNvPr id="3" name="Picture Placeholder 2"/>
          <p:cNvSpPr>
            <a:spLocks noGrp="1"/>
          </p:cNvSpPr>
          <p:nvPr>
            <p:ph type="pic" idx="1"/>
          </p:nvPr>
        </p:nvSpPr>
        <p:spPr>
          <a:xfrm>
            <a:off x="5528734" y="1404338"/>
            <a:ext cx="6583680" cy="6931378"/>
          </a:xfrm>
        </p:spPr>
        <p:txBody>
          <a:bodyPr/>
          <a:lstStyle>
            <a:lvl1pPr marL="0" indent="0">
              <a:buNone/>
              <a:defRPr sz="3413"/>
            </a:lvl1pPr>
            <a:lvl2pPr marL="487695" indent="0">
              <a:buNone/>
              <a:defRPr sz="2987"/>
            </a:lvl2pPr>
            <a:lvl3pPr marL="975390" indent="0">
              <a:buNone/>
              <a:defRPr sz="2560"/>
            </a:lvl3pPr>
            <a:lvl4pPr marL="1463086" indent="0">
              <a:buNone/>
              <a:defRPr sz="2133"/>
            </a:lvl4pPr>
            <a:lvl5pPr marL="1950781" indent="0">
              <a:buNone/>
              <a:defRPr sz="2133"/>
            </a:lvl5pPr>
            <a:lvl6pPr marL="2438476" indent="0">
              <a:buNone/>
              <a:defRPr sz="2133"/>
            </a:lvl6pPr>
            <a:lvl7pPr marL="2926171" indent="0">
              <a:buNone/>
              <a:defRPr sz="2133"/>
            </a:lvl7pPr>
            <a:lvl8pPr marL="3413867" indent="0">
              <a:buNone/>
              <a:defRPr sz="2133"/>
            </a:lvl8pPr>
            <a:lvl9pPr marL="3901562" indent="0">
              <a:buNone/>
              <a:defRPr sz="2133"/>
            </a:lvl9pPr>
          </a:lstStyle>
          <a:p>
            <a:endParaRPr lang="en-GB"/>
          </a:p>
        </p:txBody>
      </p:sp>
      <p:sp>
        <p:nvSpPr>
          <p:cNvPr id="4" name="Text Placeholder 3"/>
          <p:cNvSpPr>
            <a:spLocks noGrp="1"/>
          </p:cNvSpPr>
          <p:nvPr>
            <p:ph type="body" sz="half" idx="2"/>
          </p:nvPr>
        </p:nvSpPr>
        <p:spPr>
          <a:xfrm>
            <a:off x="895774" y="2926080"/>
            <a:ext cx="4194386" cy="5420925"/>
          </a:xfrm>
        </p:spPr>
        <p:txBody>
          <a:bodyPr/>
          <a:lstStyle>
            <a:lvl1pPr marL="0" indent="0">
              <a:buNone/>
              <a:defRPr sz="1707"/>
            </a:lvl1pPr>
            <a:lvl2pPr marL="487695" indent="0">
              <a:buNone/>
              <a:defRPr sz="1493"/>
            </a:lvl2pPr>
            <a:lvl3pPr marL="975390" indent="0">
              <a:buNone/>
              <a:defRPr sz="1280"/>
            </a:lvl3pPr>
            <a:lvl4pPr marL="1463086" indent="0">
              <a:buNone/>
              <a:defRPr sz="1067"/>
            </a:lvl4pPr>
            <a:lvl5pPr marL="1950781" indent="0">
              <a:buNone/>
              <a:defRPr sz="1067"/>
            </a:lvl5pPr>
            <a:lvl6pPr marL="2438476" indent="0">
              <a:buNone/>
              <a:defRPr sz="1067"/>
            </a:lvl6pPr>
            <a:lvl7pPr marL="2926171" indent="0">
              <a:buNone/>
              <a:defRPr sz="1067"/>
            </a:lvl7pPr>
            <a:lvl8pPr marL="3413867" indent="0">
              <a:buNone/>
              <a:defRPr sz="1067"/>
            </a:lvl8pPr>
            <a:lvl9pPr marL="3901562" indent="0">
              <a:buNone/>
              <a:defRPr sz="1067"/>
            </a:lvl9pPr>
          </a:lstStyle>
          <a:p>
            <a:pPr lvl="0"/>
            <a:r>
              <a:rPr lang="en-US" smtClean="0"/>
              <a:t>Edit Master text styles</a:t>
            </a:r>
          </a:p>
        </p:txBody>
      </p:sp>
      <p:sp>
        <p:nvSpPr>
          <p:cNvPr id="5" name="Date Placeholder 4"/>
          <p:cNvSpPr>
            <a:spLocks noGrp="1"/>
          </p:cNvSpPr>
          <p:nvPr>
            <p:ph type="dt" sz="half" idx="10"/>
          </p:nvPr>
        </p:nvSpPr>
        <p:spPr/>
        <p:txBody>
          <a:bodyPr/>
          <a:lstStyle/>
          <a:p>
            <a:fld id="{D9AD51A5-1B0A-4981-BF7C-68A3F7EB523F}" type="datetimeFigureOut">
              <a:rPr lang="en-GB" smtClean="0">
                <a:solidFill>
                  <a:prstClr val="black">
                    <a:tint val="75000"/>
                  </a:prstClr>
                </a:solidFill>
              </a:rPr>
              <a:pPr/>
              <a:t>07/03/2018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9CBBC6E-7AD9-4E39-81A5-8C0018E7B71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3587889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9AD51A5-1B0A-4981-BF7C-68A3F7EB523F}" type="datetimeFigureOut">
              <a:rPr lang="en-GB" smtClean="0">
                <a:solidFill>
                  <a:prstClr val="black">
                    <a:tint val="75000"/>
                  </a:prstClr>
                </a:solidFill>
              </a:rPr>
              <a:pPr/>
              <a:t>07/03/2018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9CBBC6E-7AD9-4E39-81A5-8C0018E7B71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4851469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06560" y="519289"/>
            <a:ext cx="2804160" cy="82657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94080" y="519289"/>
            <a:ext cx="8249920" cy="82657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9AD51A5-1B0A-4981-BF7C-68A3F7EB523F}" type="datetimeFigureOut">
              <a:rPr lang="en-GB" smtClean="0">
                <a:solidFill>
                  <a:prstClr val="black">
                    <a:tint val="75000"/>
                  </a:prstClr>
                </a:solidFill>
              </a:rPr>
              <a:pPr/>
              <a:t>07/03/2018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9CBBC6E-7AD9-4E39-81A5-8C0018E7B71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74112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66" name="Shape 66"/>
          <p:cNvSpPr>
            <a:spLocks noGrp="1"/>
          </p:cNvSpPr>
          <p:nvPr>
            <p:ph type="body" sz="quarter" idx="13"/>
          </p:nvPr>
        </p:nvSpPr>
        <p:spPr>
          <a:xfrm>
            <a:off x="673100" y="1320800"/>
            <a:ext cx="11658600" cy="536265"/>
          </a:xfrm>
          <a:prstGeom prst="rect">
            <a:avLst/>
          </a:prstGeom>
        </p:spPr>
        <p:txBody>
          <a:bodyPr>
            <a:spAutoFit/>
          </a:bodyPr>
          <a:lstStyle>
            <a:lvl1pPr marL="0" indent="0" algn="ctr">
              <a:spcBef>
                <a:spcPts val="0"/>
              </a:spcBef>
              <a:buClrTx/>
              <a:buSzTx/>
              <a:buNone/>
              <a:defRPr sz="2600" cap="all" spc="234">
                <a:latin typeface="+mn-lt"/>
                <a:ea typeface="+mn-ea"/>
                <a:cs typeface="+mn-cs"/>
                <a:sym typeface="Futura"/>
              </a:defRPr>
            </a:lvl1pPr>
          </a:lstStyle>
          <a:p>
            <a:r>
              <a:t>donec quis nunc</a:t>
            </a:r>
          </a:p>
        </p:txBody>
      </p:sp>
      <p:sp>
        <p:nvSpPr>
          <p:cNvPr id="67" name="Shape 67"/>
          <p:cNvSpPr>
            <a:spLocks noGrp="1"/>
          </p:cNvSpPr>
          <p:nvPr>
            <p:ph type="title"/>
          </p:nvPr>
        </p:nvSpPr>
        <p:spPr>
          <a:prstGeom prst="rect">
            <a:avLst/>
          </a:prstGeom>
        </p:spPr>
        <p:txBody>
          <a:bodyPr/>
          <a:lstStyle/>
          <a:p>
            <a:r>
              <a:t>Title Text</a:t>
            </a:r>
          </a:p>
        </p:txBody>
      </p:sp>
      <p:sp>
        <p:nvSpPr>
          <p:cNvPr id="68" name="Shape 6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12041"/>
            <a:ext cx="13004800" cy="9765642"/>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607538" y="3419782"/>
            <a:ext cx="8284732" cy="2341407"/>
          </a:xfrm>
        </p:spPr>
        <p:txBody>
          <a:bodyPr anchor="b">
            <a:noAutofit/>
          </a:bodyPr>
          <a:lstStyle>
            <a:lvl1pPr algn="r">
              <a:defRPr sz="576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607538" y="5761185"/>
            <a:ext cx="8284732" cy="1560034"/>
          </a:xfrm>
        </p:spPr>
        <p:txBody>
          <a:bodyPr anchor="t"/>
          <a:lstStyle>
            <a:lvl1pPr marL="0" indent="0" algn="r">
              <a:buNone/>
              <a:defRPr>
                <a:solidFill>
                  <a:schemeClr val="tx1">
                    <a:lumMod val="50000"/>
                    <a:lumOff val="50000"/>
                  </a:schemeClr>
                </a:solidFill>
              </a:defRPr>
            </a:lvl1pPr>
            <a:lvl2pPr marL="487695" indent="0" algn="ctr">
              <a:buNone/>
              <a:defRPr>
                <a:solidFill>
                  <a:schemeClr val="tx1">
                    <a:tint val="75000"/>
                  </a:schemeClr>
                </a:solidFill>
              </a:defRPr>
            </a:lvl2pPr>
            <a:lvl3pPr marL="975390" indent="0" algn="ctr">
              <a:buNone/>
              <a:defRPr>
                <a:solidFill>
                  <a:schemeClr val="tx1">
                    <a:tint val="75000"/>
                  </a:schemeClr>
                </a:solidFill>
              </a:defRPr>
            </a:lvl3pPr>
            <a:lvl4pPr marL="1463086" indent="0" algn="ctr">
              <a:buNone/>
              <a:defRPr>
                <a:solidFill>
                  <a:schemeClr val="tx1">
                    <a:tint val="75000"/>
                  </a:schemeClr>
                </a:solidFill>
              </a:defRPr>
            </a:lvl4pPr>
            <a:lvl5pPr marL="1950781" indent="0" algn="ctr">
              <a:buNone/>
              <a:defRPr>
                <a:solidFill>
                  <a:schemeClr val="tx1">
                    <a:tint val="75000"/>
                  </a:schemeClr>
                </a:solidFill>
              </a:defRPr>
            </a:lvl5pPr>
            <a:lvl6pPr marL="2438476" indent="0" algn="ctr">
              <a:buNone/>
              <a:defRPr>
                <a:solidFill>
                  <a:schemeClr val="tx1">
                    <a:tint val="75000"/>
                  </a:schemeClr>
                </a:solidFill>
              </a:defRPr>
            </a:lvl6pPr>
            <a:lvl7pPr marL="2926171" indent="0" algn="ctr">
              <a:buNone/>
              <a:defRPr>
                <a:solidFill>
                  <a:schemeClr val="tx1">
                    <a:tint val="75000"/>
                  </a:schemeClr>
                </a:solidFill>
              </a:defRPr>
            </a:lvl7pPr>
            <a:lvl8pPr marL="3413867" indent="0" algn="ctr">
              <a:buNone/>
              <a:defRPr>
                <a:solidFill>
                  <a:schemeClr val="tx1">
                    <a:tint val="75000"/>
                  </a:schemeClr>
                </a:solidFill>
              </a:defRPr>
            </a:lvl8pPr>
            <a:lvl9pPr marL="3901562"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5CA696C-F78E-4D0A-9147-3C9B5675F3B5}" type="datetimeFigureOut">
              <a:rPr lang="en-GB" smtClean="0">
                <a:solidFill>
                  <a:prstClr val="black">
                    <a:tint val="75000"/>
                  </a:prstClr>
                </a:solidFill>
              </a:rPr>
              <a:pPr/>
              <a:t>07/03/2018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39BA83D-2DA6-4C69-8AA0-11E076039B7A}"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12715947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84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5CA696C-F78E-4D0A-9147-3C9B5675F3B5}" type="datetimeFigureOut">
              <a:rPr lang="en-GB" smtClean="0">
                <a:solidFill>
                  <a:prstClr val="black">
                    <a:tint val="75000"/>
                  </a:prstClr>
                </a:solidFill>
              </a:rPr>
              <a:pPr/>
              <a:t>07/03/2018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39BA83D-2DA6-4C69-8AA0-11E076039B7A}"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54673597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91" y="3841234"/>
            <a:ext cx="9169779" cy="2597804"/>
          </a:xfrm>
        </p:spPr>
        <p:txBody>
          <a:bodyPr anchor="b"/>
          <a:lstStyle>
            <a:lvl1pPr algn="l">
              <a:defRPr sz="4267"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491" y="6439037"/>
            <a:ext cx="9169779" cy="1223680"/>
          </a:xfrm>
        </p:spPr>
        <p:txBody>
          <a:bodyPr anchor="t"/>
          <a:lstStyle>
            <a:lvl1pPr marL="0" indent="0" algn="l">
              <a:buNone/>
              <a:defRPr sz="2133">
                <a:solidFill>
                  <a:schemeClr val="tx1">
                    <a:lumMod val="50000"/>
                    <a:lumOff val="50000"/>
                  </a:schemeClr>
                </a:solidFill>
              </a:defRPr>
            </a:lvl1pPr>
            <a:lvl2pPr marL="487695" indent="0">
              <a:buNone/>
              <a:defRPr sz="1920">
                <a:solidFill>
                  <a:schemeClr val="tx1">
                    <a:tint val="75000"/>
                  </a:schemeClr>
                </a:solidFill>
              </a:defRPr>
            </a:lvl2pPr>
            <a:lvl3pPr marL="975390" indent="0">
              <a:buNone/>
              <a:defRPr sz="1707">
                <a:solidFill>
                  <a:schemeClr val="tx1">
                    <a:tint val="75000"/>
                  </a:schemeClr>
                </a:solidFill>
              </a:defRPr>
            </a:lvl3pPr>
            <a:lvl4pPr marL="1463086" indent="0">
              <a:buNone/>
              <a:defRPr sz="1493">
                <a:solidFill>
                  <a:schemeClr val="tx1">
                    <a:tint val="75000"/>
                  </a:schemeClr>
                </a:solidFill>
              </a:defRPr>
            </a:lvl4pPr>
            <a:lvl5pPr marL="1950781" indent="0">
              <a:buNone/>
              <a:defRPr sz="1493">
                <a:solidFill>
                  <a:schemeClr val="tx1">
                    <a:tint val="75000"/>
                  </a:schemeClr>
                </a:solidFill>
              </a:defRPr>
            </a:lvl5pPr>
            <a:lvl6pPr marL="2438476" indent="0">
              <a:buNone/>
              <a:defRPr sz="1493">
                <a:solidFill>
                  <a:schemeClr val="tx1">
                    <a:tint val="75000"/>
                  </a:schemeClr>
                </a:solidFill>
              </a:defRPr>
            </a:lvl6pPr>
            <a:lvl7pPr marL="2926171" indent="0">
              <a:buNone/>
              <a:defRPr sz="1493">
                <a:solidFill>
                  <a:schemeClr val="tx1">
                    <a:tint val="75000"/>
                  </a:schemeClr>
                </a:solidFill>
              </a:defRPr>
            </a:lvl7pPr>
            <a:lvl8pPr marL="3413867" indent="0">
              <a:buNone/>
              <a:defRPr sz="1493">
                <a:solidFill>
                  <a:schemeClr val="tx1">
                    <a:tint val="75000"/>
                  </a:schemeClr>
                </a:solidFill>
              </a:defRPr>
            </a:lvl8pPr>
            <a:lvl9pPr marL="3901562" indent="0">
              <a:buNone/>
              <a:defRPr sz="149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CA696C-F78E-4D0A-9147-3C9B5675F3B5}" type="datetimeFigureOut">
              <a:rPr lang="en-GB" smtClean="0">
                <a:solidFill>
                  <a:prstClr val="black">
                    <a:tint val="75000"/>
                  </a:prstClr>
                </a:solidFill>
              </a:rPr>
              <a:pPr/>
              <a:t>07/03/2018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39BA83D-2DA6-4C69-8AA0-11E076039B7A}"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423536003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22490" y="3072838"/>
            <a:ext cx="4462971" cy="55193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429301" y="3072838"/>
            <a:ext cx="4462970" cy="55193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5CA696C-F78E-4D0A-9147-3C9B5675F3B5}" type="datetimeFigureOut">
              <a:rPr lang="en-GB" smtClean="0">
                <a:solidFill>
                  <a:prstClr val="black">
                    <a:tint val="75000"/>
                  </a:prstClr>
                </a:solidFill>
              </a:rPr>
              <a:pPr/>
              <a:t>07/03/2018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39BA83D-2DA6-4C69-8AA0-11E076039B7A}"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4008171599"/>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20795" y="3073398"/>
            <a:ext cx="4464665" cy="819573"/>
          </a:xfrm>
        </p:spPr>
        <p:txBody>
          <a:bodyPr anchor="b">
            <a:noAutofit/>
          </a:bodyPr>
          <a:lstStyle>
            <a:lvl1pPr marL="0" indent="0">
              <a:buNone/>
              <a:defRPr sz="2560" b="0"/>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smtClean="0"/>
              <a:t>Click to edit Master text styles</a:t>
            </a:r>
          </a:p>
        </p:txBody>
      </p:sp>
      <p:sp>
        <p:nvSpPr>
          <p:cNvPr id="4" name="Content Placeholder 3"/>
          <p:cNvSpPr>
            <a:spLocks noGrp="1"/>
          </p:cNvSpPr>
          <p:nvPr>
            <p:ph sz="half" idx="2"/>
          </p:nvPr>
        </p:nvSpPr>
        <p:spPr>
          <a:xfrm>
            <a:off x="720795" y="3892971"/>
            <a:ext cx="4464665" cy="469918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427609" y="3073398"/>
            <a:ext cx="4464659" cy="819573"/>
          </a:xfrm>
        </p:spPr>
        <p:txBody>
          <a:bodyPr anchor="b">
            <a:noAutofit/>
          </a:bodyPr>
          <a:lstStyle>
            <a:lvl1pPr marL="0" indent="0">
              <a:buNone/>
              <a:defRPr sz="2560" b="0"/>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smtClean="0"/>
              <a:t>Click to edit Master text styles</a:t>
            </a:r>
          </a:p>
        </p:txBody>
      </p:sp>
      <p:sp>
        <p:nvSpPr>
          <p:cNvPr id="6" name="Content Placeholder 5"/>
          <p:cNvSpPr>
            <a:spLocks noGrp="1"/>
          </p:cNvSpPr>
          <p:nvPr>
            <p:ph sz="quarter" idx="4"/>
          </p:nvPr>
        </p:nvSpPr>
        <p:spPr>
          <a:xfrm>
            <a:off x="5427610" y="3892971"/>
            <a:ext cx="4464658" cy="469918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5CA696C-F78E-4D0A-9147-3C9B5675F3B5}" type="datetimeFigureOut">
              <a:rPr lang="en-GB" smtClean="0">
                <a:solidFill>
                  <a:prstClr val="black">
                    <a:tint val="75000"/>
                  </a:prstClr>
                </a:solidFill>
              </a:rPr>
              <a:pPr/>
              <a:t>07/03/2018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139BA83D-2DA6-4C69-8AA0-11E076039B7A}"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3299041646"/>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22490" y="866987"/>
            <a:ext cx="9169779" cy="1878471"/>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5CA696C-F78E-4D0A-9147-3C9B5675F3B5}" type="datetimeFigureOut">
              <a:rPr lang="en-GB" smtClean="0">
                <a:solidFill>
                  <a:prstClr val="black">
                    <a:tint val="75000"/>
                  </a:prstClr>
                </a:solidFill>
              </a:rPr>
              <a:pPr/>
              <a:t>07/03/2018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139BA83D-2DA6-4C69-8AA0-11E076039B7A}"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37130150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CA696C-F78E-4D0A-9147-3C9B5675F3B5}" type="datetimeFigureOut">
              <a:rPr lang="en-GB" smtClean="0">
                <a:solidFill>
                  <a:prstClr val="black">
                    <a:tint val="75000"/>
                  </a:prstClr>
                </a:solidFill>
              </a:rPr>
              <a:pPr/>
              <a:t>07/03/2018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139BA83D-2DA6-4C69-8AA0-11E076039B7A}"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383661030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2489" y="2131348"/>
            <a:ext cx="4111497" cy="1818263"/>
          </a:xfrm>
        </p:spPr>
        <p:txBody>
          <a:bodyPr anchor="b">
            <a:normAutofit/>
          </a:bodyPr>
          <a:lstStyle>
            <a:lvl1pPr>
              <a:defRPr sz="2133"/>
            </a:lvl1pPr>
          </a:lstStyle>
          <a:p>
            <a:r>
              <a:rPr lang="en-US" smtClean="0"/>
              <a:t>Click to edit Master title style</a:t>
            </a:r>
            <a:endParaRPr lang="en-US" dirty="0"/>
          </a:p>
        </p:txBody>
      </p:sp>
      <p:sp>
        <p:nvSpPr>
          <p:cNvPr id="3" name="Content Placeholder 2"/>
          <p:cNvSpPr>
            <a:spLocks noGrp="1"/>
          </p:cNvSpPr>
          <p:nvPr>
            <p:ph idx="1"/>
          </p:nvPr>
        </p:nvSpPr>
        <p:spPr>
          <a:xfrm>
            <a:off x="5077825" y="732337"/>
            <a:ext cx="4814444" cy="78598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2489" y="3949610"/>
            <a:ext cx="4111497" cy="3675661"/>
          </a:xfrm>
        </p:spPr>
        <p:txBody>
          <a:bodyPr>
            <a:normAutofit/>
          </a:bodyPr>
          <a:lstStyle>
            <a:lvl1pPr marL="0" indent="0">
              <a:buNone/>
              <a:defRPr sz="1493"/>
            </a:lvl1pPr>
            <a:lvl2pPr marL="487549" indent="0">
              <a:buNone/>
              <a:defRPr sz="1493"/>
            </a:lvl2pPr>
            <a:lvl3pPr marL="975098" indent="0">
              <a:buNone/>
              <a:defRPr sz="1280"/>
            </a:lvl3pPr>
            <a:lvl4pPr marL="1462647" indent="0">
              <a:buNone/>
              <a:defRPr sz="1067"/>
            </a:lvl4pPr>
            <a:lvl5pPr marL="1950195" indent="0">
              <a:buNone/>
              <a:defRPr sz="1067"/>
            </a:lvl5pPr>
            <a:lvl6pPr marL="2437744" indent="0">
              <a:buNone/>
              <a:defRPr sz="1067"/>
            </a:lvl6pPr>
            <a:lvl7pPr marL="2925294" indent="0">
              <a:buNone/>
              <a:defRPr sz="1067"/>
            </a:lvl7pPr>
            <a:lvl8pPr marL="3412843" indent="0">
              <a:buNone/>
              <a:defRPr sz="1067"/>
            </a:lvl8pPr>
            <a:lvl9pPr marL="3900392" indent="0">
              <a:buNone/>
              <a:defRPr sz="1067"/>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CA696C-F78E-4D0A-9147-3C9B5675F3B5}" type="datetimeFigureOut">
              <a:rPr lang="en-GB" smtClean="0">
                <a:solidFill>
                  <a:prstClr val="black">
                    <a:tint val="75000"/>
                  </a:prstClr>
                </a:solidFill>
              </a:rPr>
              <a:pPr/>
              <a:t>07/03/2018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39BA83D-2DA6-4C69-8AA0-11E076039B7A}"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2476175175"/>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2490" y="6827520"/>
            <a:ext cx="9169778" cy="806027"/>
          </a:xfrm>
        </p:spPr>
        <p:txBody>
          <a:bodyPr anchor="b">
            <a:normAutofit/>
          </a:bodyPr>
          <a:lstStyle>
            <a:lvl1pPr algn="l">
              <a:defRPr sz="256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22490" y="866986"/>
            <a:ext cx="9169779" cy="5469466"/>
          </a:xfrm>
        </p:spPr>
        <p:txBody>
          <a:bodyPr anchor="t">
            <a:normAutofit/>
          </a:bodyPr>
          <a:lstStyle>
            <a:lvl1pPr marL="0" indent="0" algn="ctr">
              <a:buNone/>
              <a:defRPr sz="1707"/>
            </a:lvl1pPr>
            <a:lvl2pPr marL="487695" indent="0">
              <a:buNone/>
              <a:defRPr sz="1707"/>
            </a:lvl2pPr>
            <a:lvl3pPr marL="975390" indent="0">
              <a:buNone/>
              <a:defRPr sz="1707"/>
            </a:lvl3pPr>
            <a:lvl4pPr marL="1463086" indent="0">
              <a:buNone/>
              <a:defRPr sz="1707"/>
            </a:lvl4pPr>
            <a:lvl5pPr marL="1950781" indent="0">
              <a:buNone/>
              <a:defRPr sz="1707"/>
            </a:lvl5pPr>
            <a:lvl6pPr marL="2438476" indent="0">
              <a:buNone/>
              <a:defRPr sz="1707"/>
            </a:lvl6pPr>
            <a:lvl7pPr marL="2926171" indent="0">
              <a:buNone/>
              <a:defRPr sz="1707"/>
            </a:lvl7pPr>
            <a:lvl8pPr marL="3413867" indent="0">
              <a:buNone/>
              <a:defRPr sz="1707"/>
            </a:lvl8pPr>
            <a:lvl9pPr marL="3901562" indent="0">
              <a:buNone/>
              <a:defRPr sz="1707"/>
            </a:lvl9pPr>
          </a:lstStyle>
          <a:p>
            <a:r>
              <a:rPr lang="en-US" smtClean="0"/>
              <a:t>Click icon to add picture</a:t>
            </a:r>
            <a:endParaRPr lang="en-US" dirty="0"/>
          </a:p>
        </p:txBody>
      </p:sp>
      <p:sp>
        <p:nvSpPr>
          <p:cNvPr id="4" name="Text Placeholder 3"/>
          <p:cNvSpPr>
            <a:spLocks noGrp="1"/>
          </p:cNvSpPr>
          <p:nvPr>
            <p:ph type="body" sz="half" idx="2"/>
          </p:nvPr>
        </p:nvSpPr>
        <p:spPr>
          <a:xfrm>
            <a:off x="722490" y="7633547"/>
            <a:ext cx="9169778" cy="958612"/>
          </a:xfrm>
        </p:spPr>
        <p:txBody>
          <a:bodyPr>
            <a:normAutofit/>
          </a:bodyPr>
          <a:lstStyle>
            <a:lvl1pPr marL="0" indent="0">
              <a:buNone/>
              <a:defRPr sz="1280"/>
            </a:lvl1pPr>
            <a:lvl2pPr marL="487695" indent="0">
              <a:buNone/>
              <a:defRPr sz="1280"/>
            </a:lvl2pPr>
            <a:lvl3pPr marL="975390" indent="0">
              <a:buNone/>
              <a:defRPr sz="1067"/>
            </a:lvl3pPr>
            <a:lvl4pPr marL="1463086" indent="0">
              <a:buNone/>
              <a:defRPr sz="960"/>
            </a:lvl4pPr>
            <a:lvl5pPr marL="1950781" indent="0">
              <a:buNone/>
              <a:defRPr sz="960"/>
            </a:lvl5pPr>
            <a:lvl6pPr marL="2438476" indent="0">
              <a:buNone/>
              <a:defRPr sz="960"/>
            </a:lvl6pPr>
            <a:lvl7pPr marL="2926171" indent="0">
              <a:buNone/>
              <a:defRPr sz="960"/>
            </a:lvl7pPr>
            <a:lvl8pPr marL="3413867" indent="0">
              <a:buNone/>
              <a:defRPr sz="960"/>
            </a:lvl8pPr>
            <a:lvl9pPr marL="3901562" indent="0">
              <a:buNone/>
              <a:defRPr sz="96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CA696C-F78E-4D0A-9147-3C9B5675F3B5}" type="datetimeFigureOut">
              <a:rPr lang="en-GB" smtClean="0">
                <a:solidFill>
                  <a:prstClr val="black">
                    <a:tint val="75000"/>
                  </a:prstClr>
                </a:solidFill>
              </a:rPr>
              <a:pPr/>
              <a:t>07/03/2018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39BA83D-2DA6-4C69-8AA0-11E076039B7A}"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316397104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722491" y="866986"/>
            <a:ext cx="9169779" cy="4840676"/>
          </a:xfrm>
        </p:spPr>
        <p:txBody>
          <a:bodyPr anchor="ctr">
            <a:normAutofit/>
          </a:bodyPr>
          <a:lstStyle>
            <a:lvl1pPr algn="l">
              <a:defRPr sz="4693"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491" y="6357902"/>
            <a:ext cx="9169779" cy="2234257"/>
          </a:xfrm>
        </p:spPr>
        <p:txBody>
          <a:bodyPr anchor="ctr">
            <a:normAutofit/>
          </a:bodyPr>
          <a:lstStyle>
            <a:lvl1pPr marL="0" indent="0" algn="l">
              <a:buNone/>
              <a:defRPr sz="1920">
                <a:solidFill>
                  <a:schemeClr val="tx1">
                    <a:lumMod val="75000"/>
                    <a:lumOff val="25000"/>
                  </a:schemeClr>
                </a:solidFill>
              </a:defRPr>
            </a:lvl1pPr>
            <a:lvl2pPr marL="487695" indent="0">
              <a:buNone/>
              <a:defRPr sz="1920">
                <a:solidFill>
                  <a:schemeClr val="tx1">
                    <a:tint val="75000"/>
                  </a:schemeClr>
                </a:solidFill>
              </a:defRPr>
            </a:lvl2pPr>
            <a:lvl3pPr marL="975390" indent="0">
              <a:buNone/>
              <a:defRPr sz="1707">
                <a:solidFill>
                  <a:schemeClr val="tx1">
                    <a:tint val="75000"/>
                  </a:schemeClr>
                </a:solidFill>
              </a:defRPr>
            </a:lvl3pPr>
            <a:lvl4pPr marL="1463086" indent="0">
              <a:buNone/>
              <a:defRPr sz="1493">
                <a:solidFill>
                  <a:schemeClr val="tx1">
                    <a:tint val="75000"/>
                  </a:schemeClr>
                </a:solidFill>
              </a:defRPr>
            </a:lvl4pPr>
            <a:lvl5pPr marL="1950781" indent="0">
              <a:buNone/>
              <a:defRPr sz="1493">
                <a:solidFill>
                  <a:schemeClr val="tx1">
                    <a:tint val="75000"/>
                  </a:schemeClr>
                </a:solidFill>
              </a:defRPr>
            </a:lvl5pPr>
            <a:lvl6pPr marL="2438476" indent="0">
              <a:buNone/>
              <a:defRPr sz="1493">
                <a:solidFill>
                  <a:schemeClr val="tx1">
                    <a:tint val="75000"/>
                  </a:schemeClr>
                </a:solidFill>
              </a:defRPr>
            </a:lvl6pPr>
            <a:lvl7pPr marL="2926171" indent="0">
              <a:buNone/>
              <a:defRPr sz="1493">
                <a:solidFill>
                  <a:schemeClr val="tx1">
                    <a:tint val="75000"/>
                  </a:schemeClr>
                </a:solidFill>
              </a:defRPr>
            </a:lvl7pPr>
            <a:lvl8pPr marL="3413867" indent="0">
              <a:buNone/>
              <a:defRPr sz="1493">
                <a:solidFill>
                  <a:schemeClr val="tx1">
                    <a:tint val="75000"/>
                  </a:schemeClr>
                </a:solidFill>
              </a:defRPr>
            </a:lvl8pPr>
            <a:lvl9pPr marL="3901562" indent="0">
              <a:buNone/>
              <a:defRPr sz="149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CA696C-F78E-4D0A-9147-3C9B5675F3B5}" type="datetimeFigureOut">
              <a:rPr lang="en-GB" smtClean="0">
                <a:solidFill>
                  <a:prstClr val="black">
                    <a:tint val="75000"/>
                  </a:prstClr>
                </a:solidFill>
              </a:rPr>
              <a:pPr/>
              <a:t>07/03/2018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39BA83D-2DA6-4C69-8AA0-11E076039B7A}"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1296405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75" name="Shape 75"/>
          <p:cNvSpPr>
            <a:spLocks noGrp="1"/>
          </p:cNvSpPr>
          <p:nvPr>
            <p:ph type="body" sz="quarter" idx="13"/>
          </p:nvPr>
        </p:nvSpPr>
        <p:spPr>
          <a:xfrm>
            <a:off x="673100" y="1320800"/>
            <a:ext cx="11658600" cy="536265"/>
          </a:xfrm>
          <a:prstGeom prst="rect">
            <a:avLst/>
          </a:prstGeom>
        </p:spPr>
        <p:txBody>
          <a:bodyPr>
            <a:spAutoFit/>
          </a:bodyPr>
          <a:lstStyle>
            <a:lvl1pPr marL="0" indent="0" algn="ctr">
              <a:spcBef>
                <a:spcPts val="0"/>
              </a:spcBef>
              <a:buClrTx/>
              <a:buSzTx/>
              <a:buNone/>
              <a:defRPr sz="2600" cap="all" spc="234">
                <a:latin typeface="+mn-lt"/>
                <a:ea typeface="+mn-ea"/>
                <a:cs typeface="+mn-cs"/>
                <a:sym typeface="Futura"/>
              </a:defRPr>
            </a:lvl1pPr>
          </a:lstStyle>
          <a:p>
            <a:r>
              <a:t>donec quis nunc</a:t>
            </a:r>
          </a:p>
        </p:txBody>
      </p:sp>
      <p:sp>
        <p:nvSpPr>
          <p:cNvPr id="76" name="Shape 76"/>
          <p:cNvSpPr>
            <a:spLocks noGrp="1"/>
          </p:cNvSpPr>
          <p:nvPr>
            <p:ph type="title"/>
          </p:nvPr>
        </p:nvSpPr>
        <p:spPr>
          <a:prstGeom prst="rect">
            <a:avLst/>
          </a:prstGeom>
        </p:spPr>
        <p:txBody>
          <a:bodyPr/>
          <a:lstStyle/>
          <a:p>
            <a:r>
              <a:t>Title Text</a:t>
            </a:r>
          </a:p>
        </p:txBody>
      </p:sp>
      <p:sp>
        <p:nvSpPr>
          <p:cNvPr id="77" name="Shape 7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8" name="Shape 78"/>
          <p:cNvSpPr>
            <a:spLocks noGrp="1"/>
          </p:cNvSpPr>
          <p:nvPr>
            <p:ph type="sldNum" sz="quarter" idx="2"/>
          </p:nvPr>
        </p:nvSpPr>
        <p:spPr>
          <a:xfrm>
            <a:off x="6338817" y="9232900"/>
            <a:ext cx="327168" cy="337605"/>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93423" y="866987"/>
            <a:ext cx="8633743" cy="4298809"/>
          </a:xfrm>
        </p:spPr>
        <p:txBody>
          <a:bodyPr anchor="ctr">
            <a:normAutofit/>
          </a:bodyPr>
          <a:lstStyle>
            <a:lvl1pPr algn="l">
              <a:defRPr sz="4693"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457215" y="5165795"/>
            <a:ext cx="7706159" cy="541867"/>
          </a:xfrm>
        </p:spPr>
        <p:txBody>
          <a:bodyPr anchor="ctr">
            <a:noAutofit/>
          </a:bodyPr>
          <a:lstStyle>
            <a:lvl1pPr marL="0" indent="0">
              <a:buFontTx/>
              <a:buNone/>
              <a:defRPr sz="1707">
                <a:solidFill>
                  <a:schemeClr val="tx1">
                    <a:lumMod val="50000"/>
                    <a:lumOff val="50000"/>
                  </a:schemeClr>
                </a:solidFill>
              </a:defRPr>
            </a:lvl1pPr>
            <a:lvl2pPr marL="487695" indent="0">
              <a:buFontTx/>
              <a:buNone/>
              <a:defRPr/>
            </a:lvl2pPr>
            <a:lvl3pPr marL="975390" indent="0">
              <a:buFontTx/>
              <a:buNone/>
              <a:defRPr/>
            </a:lvl3pPr>
            <a:lvl4pPr marL="1463086" indent="0">
              <a:buFontTx/>
              <a:buNone/>
              <a:defRPr/>
            </a:lvl4pPr>
            <a:lvl5pPr marL="1950781"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722491" y="6357902"/>
            <a:ext cx="9169779" cy="2234257"/>
          </a:xfrm>
        </p:spPr>
        <p:txBody>
          <a:bodyPr anchor="ctr">
            <a:normAutofit/>
          </a:bodyPr>
          <a:lstStyle>
            <a:lvl1pPr marL="0" indent="0" algn="l">
              <a:buNone/>
              <a:defRPr sz="1920">
                <a:solidFill>
                  <a:schemeClr val="tx1">
                    <a:lumMod val="75000"/>
                    <a:lumOff val="25000"/>
                  </a:schemeClr>
                </a:solidFill>
              </a:defRPr>
            </a:lvl1pPr>
            <a:lvl2pPr marL="487695" indent="0">
              <a:buNone/>
              <a:defRPr sz="1920">
                <a:solidFill>
                  <a:schemeClr val="tx1">
                    <a:tint val="75000"/>
                  </a:schemeClr>
                </a:solidFill>
              </a:defRPr>
            </a:lvl2pPr>
            <a:lvl3pPr marL="975390" indent="0">
              <a:buNone/>
              <a:defRPr sz="1707">
                <a:solidFill>
                  <a:schemeClr val="tx1">
                    <a:tint val="75000"/>
                  </a:schemeClr>
                </a:solidFill>
              </a:defRPr>
            </a:lvl3pPr>
            <a:lvl4pPr marL="1463086" indent="0">
              <a:buNone/>
              <a:defRPr sz="1493">
                <a:solidFill>
                  <a:schemeClr val="tx1">
                    <a:tint val="75000"/>
                  </a:schemeClr>
                </a:solidFill>
              </a:defRPr>
            </a:lvl4pPr>
            <a:lvl5pPr marL="1950781" indent="0">
              <a:buNone/>
              <a:defRPr sz="1493">
                <a:solidFill>
                  <a:schemeClr val="tx1">
                    <a:tint val="75000"/>
                  </a:schemeClr>
                </a:solidFill>
              </a:defRPr>
            </a:lvl5pPr>
            <a:lvl6pPr marL="2438476" indent="0">
              <a:buNone/>
              <a:defRPr sz="1493">
                <a:solidFill>
                  <a:schemeClr val="tx1">
                    <a:tint val="75000"/>
                  </a:schemeClr>
                </a:solidFill>
              </a:defRPr>
            </a:lvl6pPr>
            <a:lvl7pPr marL="2926171" indent="0">
              <a:buNone/>
              <a:defRPr sz="1493">
                <a:solidFill>
                  <a:schemeClr val="tx1">
                    <a:tint val="75000"/>
                  </a:schemeClr>
                </a:solidFill>
              </a:defRPr>
            </a:lvl7pPr>
            <a:lvl8pPr marL="3413867" indent="0">
              <a:buNone/>
              <a:defRPr sz="1493">
                <a:solidFill>
                  <a:schemeClr val="tx1">
                    <a:tint val="75000"/>
                  </a:schemeClr>
                </a:solidFill>
              </a:defRPr>
            </a:lvl8pPr>
            <a:lvl9pPr marL="3901562" indent="0">
              <a:buNone/>
              <a:defRPr sz="149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CA696C-F78E-4D0A-9147-3C9B5675F3B5}" type="datetimeFigureOut">
              <a:rPr lang="en-GB" smtClean="0">
                <a:solidFill>
                  <a:prstClr val="black">
                    <a:tint val="75000"/>
                  </a:prstClr>
                </a:solidFill>
              </a:rPr>
              <a:pPr/>
              <a:t>07/03/2018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39BA83D-2DA6-4C69-8AA0-11E076039B7A}" type="slidenum">
              <a:rPr lang="en-GB" smtClean="0">
                <a:solidFill>
                  <a:srgbClr val="90C226"/>
                </a:solidFill>
              </a:rPr>
              <a:pPr/>
              <a:t>‹#›</a:t>
            </a:fld>
            <a:endParaRPr lang="en-GB">
              <a:solidFill>
                <a:srgbClr val="90C226"/>
              </a:solidFill>
            </a:endParaRPr>
          </a:p>
        </p:txBody>
      </p:sp>
      <p:sp>
        <p:nvSpPr>
          <p:cNvPr id="20" name="TextBox 19"/>
          <p:cNvSpPr txBox="1"/>
          <p:nvPr/>
        </p:nvSpPr>
        <p:spPr>
          <a:xfrm>
            <a:off x="577995" y="1124093"/>
            <a:ext cx="650240" cy="831681"/>
          </a:xfrm>
          <a:prstGeom prst="rect">
            <a:avLst/>
          </a:prstGeom>
        </p:spPr>
        <p:txBody>
          <a:bodyPr vert="horz" lIns="97536" tIns="48768" rIns="97536" bIns="48768" rtlCol="0" anchor="ctr">
            <a:noAutofit/>
          </a:bodyPr>
          <a:lstStyle/>
          <a:p>
            <a:pPr algn="l" defTabSz="975390" hangingPunct="1"/>
            <a:r>
              <a:rPr lang="en-US" sz="8534" kern="1200" dirty="0">
                <a:ln w="3175" cmpd="sng">
                  <a:noFill/>
                </a:ln>
                <a:solidFill>
                  <a:srgbClr val="90C226">
                    <a:lumMod val="60000"/>
                    <a:lumOff val="40000"/>
                  </a:srgbClr>
                </a:solidFill>
                <a:latin typeface="Arial"/>
                <a:ea typeface="+mn-ea"/>
                <a:cs typeface="+mn-cs"/>
              </a:rPr>
              <a:t>“</a:t>
            </a:r>
          </a:p>
        </p:txBody>
      </p:sp>
      <p:sp>
        <p:nvSpPr>
          <p:cNvPr id="22" name="TextBox 21"/>
          <p:cNvSpPr txBox="1"/>
          <p:nvPr/>
        </p:nvSpPr>
        <p:spPr>
          <a:xfrm>
            <a:off x="9485878" y="4105324"/>
            <a:ext cx="650240" cy="831681"/>
          </a:xfrm>
          <a:prstGeom prst="rect">
            <a:avLst/>
          </a:prstGeom>
        </p:spPr>
        <p:txBody>
          <a:bodyPr vert="horz" lIns="97536" tIns="48768" rIns="97536" bIns="48768" rtlCol="0" anchor="ctr">
            <a:noAutofit/>
          </a:bodyPr>
          <a:lstStyle/>
          <a:p>
            <a:pPr algn="l" defTabSz="975390" hangingPunct="1"/>
            <a:r>
              <a:rPr lang="en-US" sz="8534" kern="1200" dirty="0">
                <a:ln w="3175" cmpd="sng">
                  <a:noFill/>
                </a:ln>
                <a:solidFill>
                  <a:srgbClr val="90C226">
                    <a:lumMod val="60000"/>
                    <a:lumOff val="40000"/>
                  </a:srgbClr>
                </a:solidFill>
                <a:latin typeface="Arial"/>
                <a:ea typeface="+mn-ea"/>
                <a:cs typeface="+mn-cs"/>
              </a:rPr>
              <a:t>”</a:t>
            </a:r>
            <a:endParaRPr lang="en-US" sz="1920" kern="1200" dirty="0">
              <a:solidFill>
                <a:srgbClr val="90C226">
                  <a:lumMod val="60000"/>
                  <a:lumOff val="40000"/>
                </a:srgbClr>
              </a:solidFill>
              <a:latin typeface="Arial"/>
              <a:ea typeface="+mn-ea"/>
              <a:cs typeface="+mn-cs"/>
            </a:endParaRPr>
          </a:p>
        </p:txBody>
      </p:sp>
    </p:spTree>
    <p:extLst>
      <p:ext uri="{BB962C8B-B14F-4D97-AF65-F5344CB8AC3E}">
        <p14:creationId xmlns:p14="http://schemas.microsoft.com/office/powerpoint/2010/main" val="391031719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722491" y="2747716"/>
            <a:ext cx="9169779" cy="3691321"/>
          </a:xfrm>
        </p:spPr>
        <p:txBody>
          <a:bodyPr anchor="b">
            <a:normAutofit/>
          </a:bodyPr>
          <a:lstStyle>
            <a:lvl1pPr algn="l">
              <a:defRPr sz="4693"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491" y="6439037"/>
            <a:ext cx="9169779" cy="2153122"/>
          </a:xfrm>
        </p:spPr>
        <p:txBody>
          <a:bodyPr anchor="t">
            <a:normAutofit/>
          </a:bodyPr>
          <a:lstStyle>
            <a:lvl1pPr marL="0" indent="0" algn="l">
              <a:buNone/>
              <a:defRPr sz="1920">
                <a:solidFill>
                  <a:schemeClr val="tx1">
                    <a:lumMod val="75000"/>
                    <a:lumOff val="25000"/>
                  </a:schemeClr>
                </a:solidFill>
              </a:defRPr>
            </a:lvl1pPr>
            <a:lvl2pPr marL="487695" indent="0">
              <a:buNone/>
              <a:defRPr sz="1920">
                <a:solidFill>
                  <a:schemeClr val="tx1">
                    <a:tint val="75000"/>
                  </a:schemeClr>
                </a:solidFill>
              </a:defRPr>
            </a:lvl2pPr>
            <a:lvl3pPr marL="975390" indent="0">
              <a:buNone/>
              <a:defRPr sz="1707">
                <a:solidFill>
                  <a:schemeClr val="tx1">
                    <a:tint val="75000"/>
                  </a:schemeClr>
                </a:solidFill>
              </a:defRPr>
            </a:lvl3pPr>
            <a:lvl4pPr marL="1463086" indent="0">
              <a:buNone/>
              <a:defRPr sz="1493">
                <a:solidFill>
                  <a:schemeClr val="tx1">
                    <a:tint val="75000"/>
                  </a:schemeClr>
                </a:solidFill>
              </a:defRPr>
            </a:lvl4pPr>
            <a:lvl5pPr marL="1950781" indent="0">
              <a:buNone/>
              <a:defRPr sz="1493">
                <a:solidFill>
                  <a:schemeClr val="tx1">
                    <a:tint val="75000"/>
                  </a:schemeClr>
                </a:solidFill>
              </a:defRPr>
            </a:lvl5pPr>
            <a:lvl6pPr marL="2438476" indent="0">
              <a:buNone/>
              <a:defRPr sz="1493">
                <a:solidFill>
                  <a:schemeClr val="tx1">
                    <a:tint val="75000"/>
                  </a:schemeClr>
                </a:solidFill>
              </a:defRPr>
            </a:lvl6pPr>
            <a:lvl7pPr marL="2926171" indent="0">
              <a:buNone/>
              <a:defRPr sz="1493">
                <a:solidFill>
                  <a:schemeClr val="tx1">
                    <a:tint val="75000"/>
                  </a:schemeClr>
                </a:solidFill>
              </a:defRPr>
            </a:lvl7pPr>
            <a:lvl8pPr marL="3413867" indent="0">
              <a:buNone/>
              <a:defRPr sz="1493">
                <a:solidFill>
                  <a:schemeClr val="tx1">
                    <a:tint val="75000"/>
                  </a:schemeClr>
                </a:solidFill>
              </a:defRPr>
            </a:lvl8pPr>
            <a:lvl9pPr marL="3901562" indent="0">
              <a:buNone/>
              <a:defRPr sz="149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CA696C-F78E-4D0A-9147-3C9B5675F3B5}" type="datetimeFigureOut">
              <a:rPr lang="en-GB" smtClean="0">
                <a:solidFill>
                  <a:prstClr val="black">
                    <a:tint val="75000"/>
                  </a:prstClr>
                </a:solidFill>
              </a:rPr>
              <a:pPr/>
              <a:t>07/03/2018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39BA83D-2DA6-4C69-8AA0-11E076039B7A}"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26349961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93423" y="866987"/>
            <a:ext cx="8633743" cy="4298809"/>
          </a:xfrm>
        </p:spPr>
        <p:txBody>
          <a:bodyPr anchor="ctr">
            <a:normAutofit/>
          </a:bodyPr>
          <a:lstStyle>
            <a:lvl1pPr algn="l">
              <a:defRPr sz="4693"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722488" y="5707662"/>
            <a:ext cx="9169780" cy="731375"/>
          </a:xfrm>
        </p:spPr>
        <p:txBody>
          <a:bodyPr anchor="b">
            <a:noAutofit/>
          </a:bodyPr>
          <a:lstStyle>
            <a:lvl1pPr marL="0" indent="0">
              <a:buFontTx/>
              <a:buNone/>
              <a:defRPr sz="2560">
                <a:solidFill>
                  <a:schemeClr val="tx1">
                    <a:lumMod val="75000"/>
                    <a:lumOff val="25000"/>
                  </a:schemeClr>
                </a:solidFill>
              </a:defRPr>
            </a:lvl1pPr>
            <a:lvl2pPr marL="487695" indent="0">
              <a:buFontTx/>
              <a:buNone/>
              <a:defRPr/>
            </a:lvl2pPr>
            <a:lvl3pPr marL="975390" indent="0">
              <a:buFontTx/>
              <a:buNone/>
              <a:defRPr/>
            </a:lvl3pPr>
            <a:lvl4pPr marL="1463086" indent="0">
              <a:buFontTx/>
              <a:buNone/>
              <a:defRPr/>
            </a:lvl4pPr>
            <a:lvl5pPr marL="1950781"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722491" y="6439037"/>
            <a:ext cx="9169779" cy="2153122"/>
          </a:xfrm>
        </p:spPr>
        <p:txBody>
          <a:bodyPr anchor="t">
            <a:normAutofit/>
          </a:bodyPr>
          <a:lstStyle>
            <a:lvl1pPr marL="0" indent="0" algn="l">
              <a:buNone/>
              <a:defRPr sz="1920">
                <a:solidFill>
                  <a:schemeClr val="tx1">
                    <a:lumMod val="50000"/>
                    <a:lumOff val="50000"/>
                  </a:schemeClr>
                </a:solidFill>
              </a:defRPr>
            </a:lvl1pPr>
            <a:lvl2pPr marL="487695" indent="0">
              <a:buNone/>
              <a:defRPr sz="1920">
                <a:solidFill>
                  <a:schemeClr val="tx1">
                    <a:tint val="75000"/>
                  </a:schemeClr>
                </a:solidFill>
              </a:defRPr>
            </a:lvl2pPr>
            <a:lvl3pPr marL="975390" indent="0">
              <a:buNone/>
              <a:defRPr sz="1707">
                <a:solidFill>
                  <a:schemeClr val="tx1">
                    <a:tint val="75000"/>
                  </a:schemeClr>
                </a:solidFill>
              </a:defRPr>
            </a:lvl3pPr>
            <a:lvl4pPr marL="1463086" indent="0">
              <a:buNone/>
              <a:defRPr sz="1493">
                <a:solidFill>
                  <a:schemeClr val="tx1">
                    <a:tint val="75000"/>
                  </a:schemeClr>
                </a:solidFill>
              </a:defRPr>
            </a:lvl4pPr>
            <a:lvl5pPr marL="1950781" indent="0">
              <a:buNone/>
              <a:defRPr sz="1493">
                <a:solidFill>
                  <a:schemeClr val="tx1">
                    <a:tint val="75000"/>
                  </a:schemeClr>
                </a:solidFill>
              </a:defRPr>
            </a:lvl5pPr>
            <a:lvl6pPr marL="2438476" indent="0">
              <a:buNone/>
              <a:defRPr sz="1493">
                <a:solidFill>
                  <a:schemeClr val="tx1">
                    <a:tint val="75000"/>
                  </a:schemeClr>
                </a:solidFill>
              </a:defRPr>
            </a:lvl6pPr>
            <a:lvl7pPr marL="2926171" indent="0">
              <a:buNone/>
              <a:defRPr sz="1493">
                <a:solidFill>
                  <a:schemeClr val="tx1">
                    <a:tint val="75000"/>
                  </a:schemeClr>
                </a:solidFill>
              </a:defRPr>
            </a:lvl7pPr>
            <a:lvl8pPr marL="3413867" indent="0">
              <a:buNone/>
              <a:defRPr sz="1493">
                <a:solidFill>
                  <a:schemeClr val="tx1">
                    <a:tint val="75000"/>
                  </a:schemeClr>
                </a:solidFill>
              </a:defRPr>
            </a:lvl8pPr>
            <a:lvl9pPr marL="3901562" indent="0">
              <a:buNone/>
              <a:defRPr sz="149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CA696C-F78E-4D0A-9147-3C9B5675F3B5}" type="datetimeFigureOut">
              <a:rPr lang="en-GB" smtClean="0">
                <a:solidFill>
                  <a:prstClr val="black">
                    <a:tint val="75000"/>
                  </a:prstClr>
                </a:solidFill>
              </a:rPr>
              <a:pPr/>
              <a:t>07/03/2018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39BA83D-2DA6-4C69-8AA0-11E076039B7A}" type="slidenum">
              <a:rPr lang="en-GB" smtClean="0">
                <a:solidFill>
                  <a:srgbClr val="90C226"/>
                </a:solidFill>
              </a:rPr>
              <a:pPr/>
              <a:t>‹#›</a:t>
            </a:fld>
            <a:endParaRPr lang="en-GB">
              <a:solidFill>
                <a:srgbClr val="90C226"/>
              </a:solidFill>
            </a:endParaRPr>
          </a:p>
        </p:txBody>
      </p:sp>
      <p:sp>
        <p:nvSpPr>
          <p:cNvPr id="24" name="TextBox 23"/>
          <p:cNvSpPr txBox="1"/>
          <p:nvPr/>
        </p:nvSpPr>
        <p:spPr>
          <a:xfrm>
            <a:off x="577995" y="1124093"/>
            <a:ext cx="650240" cy="831681"/>
          </a:xfrm>
          <a:prstGeom prst="rect">
            <a:avLst/>
          </a:prstGeom>
        </p:spPr>
        <p:txBody>
          <a:bodyPr vert="horz" lIns="97536" tIns="48768" rIns="97536" bIns="48768" rtlCol="0" anchor="ctr">
            <a:noAutofit/>
          </a:bodyPr>
          <a:lstStyle/>
          <a:p>
            <a:pPr algn="l" defTabSz="975390" hangingPunct="1"/>
            <a:r>
              <a:rPr lang="en-US" sz="8534" kern="1200" dirty="0">
                <a:ln w="3175" cmpd="sng">
                  <a:noFill/>
                </a:ln>
                <a:solidFill>
                  <a:srgbClr val="90C226">
                    <a:lumMod val="60000"/>
                    <a:lumOff val="40000"/>
                  </a:srgbClr>
                </a:solidFill>
                <a:latin typeface="Arial"/>
                <a:ea typeface="+mn-ea"/>
                <a:cs typeface="+mn-cs"/>
              </a:rPr>
              <a:t>“</a:t>
            </a:r>
          </a:p>
        </p:txBody>
      </p:sp>
      <p:sp>
        <p:nvSpPr>
          <p:cNvPr id="25" name="TextBox 24"/>
          <p:cNvSpPr txBox="1"/>
          <p:nvPr/>
        </p:nvSpPr>
        <p:spPr>
          <a:xfrm>
            <a:off x="9485878" y="4105324"/>
            <a:ext cx="650240" cy="831681"/>
          </a:xfrm>
          <a:prstGeom prst="rect">
            <a:avLst/>
          </a:prstGeom>
        </p:spPr>
        <p:txBody>
          <a:bodyPr vert="horz" lIns="97536" tIns="48768" rIns="97536" bIns="48768" rtlCol="0" anchor="ctr">
            <a:noAutofit/>
          </a:bodyPr>
          <a:lstStyle/>
          <a:p>
            <a:pPr algn="l" defTabSz="975390" hangingPunct="1"/>
            <a:r>
              <a:rPr lang="en-US" sz="8534" kern="1200" dirty="0">
                <a:ln w="3175" cmpd="sng">
                  <a:noFill/>
                </a:ln>
                <a:solidFill>
                  <a:srgbClr val="90C226">
                    <a:lumMod val="60000"/>
                    <a:lumOff val="40000"/>
                  </a:srgbClr>
                </a:solidFill>
                <a:latin typeface="Arial"/>
                <a:ea typeface="+mn-ea"/>
                <a:cs typeface="+mn-cs"/>
              </a:rPr>
              <a:t>”</a:t>
            </a:r>
          </a:p>
        </p:txBody>
      </p:sp>
    </p:spTree>
    <p:extLst>
      <p:ext uri="{BB962C8B-B14F-4D97-AF65-F5344CB8AC3E}">
        <p14:creationId xmlns:p14="http://schemas.microsoft.com/office/powerpoint/2010/main" val="343515720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731519" y="866987"/>
            <a:ext cx="9160750" cy="4298809"/>
          </a:xfrm>
        </p:spPr>
        <p:txBody>
          <a:bodyPr anchor="ctr">
            <a:normAutofit/>
          </a:bodyPr>
          <a:lstStyle>
            <a:lvl1pPr algn="l">
              <a:defRPr sz="4693"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722488" y="5707662"/>
            <a:ext cx="9169780" cy="731375"/>
          </a:xfrm>
        </p:spPr>
        <p:txBody>
          <a:bodyPr anchor="b">
            <a:noAutofit/>
          </a:bodyPr>
          <a:lstStyle>
            <a:lvl1pPr marL="0" indent="0">
              <a:buFontTx/>
              <a:buNone/>
              <a:defRPr sz="2560">
                <a:solidFill>
                  <a:schemeClr val="accent1"/>
                </a:solidFill>
              </a:defRPr>
            </a:lvl1pPr>
            <a:lvl2pPr marL="487695" indent="0">
              <a:buFontTx/>
              <a:buNone/>
              <a:defRPr/>
            </a:lvl2pPr>
            <a:lvl3pPr marL="975390" indent="0">
              <a:buFontTx/>
              <a:buNone/>
              <a:defRPr/>
            </a:lvl3pPr>
            <a:lvl4pPr marL="1463086" indent="0">
              <a:buFontTx/>
              <a:buNone/>
              <a:defRPr/>
            </a:lvl4pPr>
            <a:lvl5pPr marL="1950781"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722491" y="6439037"/>
            <a:ext cx="9169779" cy="2153122"/>
          </a:xfrm>
        </p:spPr>
        <p:txBody>
          <a:bodyPr anchor="t">
            <a:normAutofit/>
          </a:bodyPr>
          <a:lstStyle>
            <a:lvl1pPr marL="0" indent="0" algn="l">
              <a:buNone/>
              <a:defRPr sz="1920">
                <a:solidFill>
                  <a:schemeClr val="tx1">
                    <a:lumMod val="50000"/>
                    <a:lumOff val="50000"/>
                  </a:schemeClr>
                </a:solidFill>
              </a:defRPr>
            </a:lvl1pPr>
            <a:lvl2pPr marL="487695" indent="0">
              <a:buNone/>
              <a:defRPr sz="1920">
                <a:solidFill>
                  <a:schemeClr val="tx1">
                    <a:tint val="75000"/>
                  </a:schemeClr>
                </a:solidFill>
              </a:defRPr>
            </a:lvl2pPr>
            <a:lvl3pPr marL="975390" indent="0">
              <a:buNone/>
              <a:defRPr sz="1707">
                <a:solidFill>
                  <a:schemeClr val="tx1">
                    <a:tint val="75000"/>
                  </a:schemeClr>
                </a:solidFill>
              </a:defRPr>
            </a:lvl3pPr>
            <a:lvl4pPr marL="1463086" indent="0">
              <a:buNone/>
              <a:defRPr sz="1493">
                <a:solidFill>
                  <a:schemeClr val="tx1">
                    <a:tint val="75000"/>
                  </a:schemeClr>
                </a:solidFill>
              </a:defRPr>
            </a:lvl4pPr>
            <a:lvl5pPr marL="1950781" indent="0">
              <a:buNone/>
              <a:defRPr sz="1493">
                <a:solidFill>
                  <a:schemeClr val="tx1">
                    <a:tint val="75000"/>
                  </a:schemeClr>
                </a:solidFill>
              </a:defRPr>
            </a:lvl5pPr>
            <a:lvl6pPr marL="2438476" indent="0">
              <a:buNone/>
              <a:defRPr sz="1493">
                <a:solidFill>
                  <a:schemeClr val="tx1">
                    <a:tint val="75000"/>
                  </a:schemeClr>
                </a:solidFill>
              </a:defRPr>
            </a:lvl6pPr>
            <a:lvl7pPr marL="2926171" indent="0">
              <a:buNone/>
              <a:defRPr sz="1493">
                <a:solidFill>
                  <a:schemeClr val="tx1">
                    <a:tint val="75000"/>
                  </a:schemeClr>
                </a:solidFill>
              </a:defRPr>
            </a:lvl7pPr>
            <a:lvl8pPr marL="3413867" indent="0">
              <a:buNone/>
              <a:defRPr sz="1493">
                <a:solidFill>
                  <a:schemeClr val="tx1">
                    <a:tint val="75000"/>
                  </a:schemeClr>
                </a:solidFill>
              </a:defRPr>
            </a:lvl8pPr>
            <a:lvl9pPr marL="3901562" indent="0">
              <a:buNone/>
              <a:defRPr sz="149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CA696C-F78E-4D0A-9147-3C9B5675F3B5}" type="datetimeFigureOut">
              <a:rPr lang="en-GB" smtClean="0">
                <a:solidFill>
                  <a:prstClr val="black">
                    <a:tint val="75000"/>
                  </a:prstClr>
                </a:solidFill>
              </a:rPr>
              <a:pPr/>
              <a:t>07/03/2018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39BA83D-2DA6-4C69-8AA0-11E076039B7A}"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223573751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5CA696C-F78E-4D0A-9147-3C9B5675F3B5}" type="datetimeFigureOut">
              <a:rPr lang="en-GB" smtClean="0">
                <a:solidFill>
                  <a:prstClr val="black">
                    <a:tint val="75000"/>
                  </a:prstClr>
                </a:solidFill>
              </a:rPr>
              <a:pPr/>
              <a:t>07/03/2018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39BA83D-2DA6-4C69-8AA0-11E076039B7A}"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4648844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498852" y="866986"/>
            <a:ext cx="1391726" cy="7468730"/>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22491" y="866987"/>
            <a:ext cx="7530827" cy="7468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5CA696C-F78E-4D0A-9147-3C9B5675F3B5}" type="datetimeFigureOut">
              <a:rPr lang="en-GB" smtClean="0">
                <a:solidFill>
                  <a:prstClr val="black">
                    <a:tint val="75000"/>
                  </a:prstClr>
                </a:solidFill>
              </a:rPr>
              <a:pPr/>
              <a:t>07/03/2018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39BA83D-2DA6-4C69-8AA0-11E076039B7A}"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177474369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6249"/>
            <a:ext cx="9753600" cy="3395698"/>
          </a:xfrm>
        </p:spPr>
        <p:txBody>
          <a:bodyPr anchor="b"/>
          <a:lstStyle>
            <a:lvl1pPr algn="ctr">
              <a:defRPr sz="6400"/>
            </a:lvl1pPr>
          </a:lstStyle>
          <a:p>
            <a:r>
              <a:rPr lang="en-US" smtClean="0"/>
              <a:t>Click to edit Master title style</a:t>
            </a:r>
            <a:endParaRPr lang="en-GB"/>
          </a:p>
        </p:txBody>
      </p:sp>
      <p:sp>
        <p:nvSpPr>
          <p:cNvPr id="3" name="Subtitle 2"/>
          <p:cNvSpPr>
            <a:spLocks noGrp="1"/>
          </p:cNvSpPr>
          <p:nvPr>
            <p:ph type="subTitle" idx="1"/>
          </p:nvPr>
        </p:nvSpPr>
        <p:spPr>
          <a:xfrm>
            <a:off x="1625600" y="5122898"/>
            <a:ext cx="9753600" cy="2354862"/>
          </a:xfrm>
        </p:spPr>
        <p:txBody>
          <a:bodyPr/>
          <a:lstStyle>
            <a:lvl1pPr marL="0" indent="0" algn="ctr">
              <a:buNone/>
              <a:defRPr sz="2560"/>
            </a:lvl1pPr>
            <a:lvl2pPr marL="487695" indent="0" algn="ctr">
              <a:buNone/>
              <a:defRPr sz="2133"/>
            </a:lvl2pPr>
            <a:lvl3pPr marL="975390" indent="0" algn="ctr">
              <a:buNone/>
              <a:defRPr sz="1920"/>
            </a:lvl3pPr>
            <a:lvl4pPr marL="1463086" indent="0" algn="ctr">
              <a:buNone/>
              <a:defRPr sz="1707"/>
            </a:lvl4pPr>
            <a:lvl5pPr marL="1950781" indent="0" algn="ctr">
              <a:buNone/>
              <a:defRPr sz="1707"/>
            </a:lvl5pPr>
            <a:lvl6pPr marL="2438476" indent="0" algn="ctr">
              <a:buNone/>
              <a:defRPr sz="1707"/>
            </a:lvl6pPr>
            <a:lvl7pPr marL="2926171" indent="0" algn="ctr">
              <a:buNone/>
              <a:defRPr sz="1707"/>
            </a:lvl7pPr>
            <a:lvl8pPr marL="3413867" indent="0" algn="ctr">
              <a:buNone/>
              <a:defRPr sz="1707"/>
            </a:lvl8pPr>
            <a:lvl9pPr marL="3901562" indent="0" algn="ctr">
              <a:buNone/>
              <a:defRPr sz="1707"/>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C077C61-340A-433B-8947-165034F33013}" type="datetimeFigureOut">
              <a:rPr lang="en-GB" smtClean="0">
                <a:solidFill>
                  <a:prstClr val="black">
                    <a:tint val="75000"/>
                  </a:prstClr>
                </a:solidFill>
              </a:rPr>
              <a:pPr/>
              <a:t>07/03/2018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BE72AAC-FD2A-4D47-9C58-39F213FBABD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4772114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C077C61-340A-433B-8947-165034F33013}" type="datetimeFigureOut">
              <a:rPr lang="en-GB" smtClean="0">
                <a:solidFill>
                  <a:prstClr val="black">
                    <a:tint val="75000"/>
                  </a:prstClr>
                </a:solidFill>
              </a:rPr>
              <a:pPr/>
              <a:t>07/03/2018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BE72AAC-FD2A-4D47-9C58-39F213FBABD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9258166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307" y="2431628"/>
            <a:ext cx="11216640" cy="4057226"/>
          </a:xfrm>
        </p:spPr>
        <p:txBody>
          <a:bodyPr anchor="b"/>
          <a:lstStyle>
            <a:lvl1pPr>
              <a:defRPr sz="6400"/>
            </a:lvl1pPr>
          </a:lstStyle>
          <a:p>
            <a:r>
              <a:rPr lang="en-US" smtClean="0"/>
              <a:t>Click to edit Master title style</a:t>
            </a:r>
            <a:endParaRPr lang="en-GB"/>
          </a:p>
        </p:txBody>
      </p:sp>
      <p:sp>
        <p:nvSpPr>
          <p:cNvPr id="3" name="Text Placeholder 2"/>
          <p:cNvSpPr>
            <a:spLocks noGrp="1"/>
          </p:cNvSpPr>
          <p:nvPr>
            <p:ph type="body" idx="1"/>
          </p:nvPr>
        </p:nvSpPr>
        <p:spPr>
          <a:xfrm>
            <a:off x="887307" y="6527237"/>
            <a:ext cx="11216640" cy="2133599"/>
          </a:xfrm>
        </p:spPr>
        <p:txBody>
          <a:bodyPr/>
          <a:lstStyle>
            <a:lvl1pPr marL="0" indent="0">
              <a:buNone/>
              <a:defRPr sz="2560">
                <a:solidFill>
                  <a:schemeClr val="tx1">
                    <a:tint val="75000"/>
                  </a:schemeClr>
                </a:solidFill>
              </a:defRPr>
            </a:lvl1pPr>
            <a:lvl2pPr marL="487695" indent="0">
              <a:buNone/>
              <a:defRPr sz="2133">
                <a:solidFill>
                  <a:schemeClr val="tx1">
                    <a:tint val="75000"/>
                  </a:schemeClr>
                </a:solidFill>
              </a:defRPr>
            </a:lvl2pPr>
            <a:lvl3pPr marL="975390" indent="0">
              <a:buNone/>
              <a:defRPr sz="1920">
                <a:solidFill>
                  <a:schemeClr val="tx1">
                    <a:tint val="75000"/>
                  </a:schemeClr>
                </a:solidFill>
              </a:defRPr>
            </a:lvl3pPr>
            <a:lvl4pPr marL="1463086" indent="0">
              <a:buNone/>
              <a:defRPr sz="1707">
                <a:solidFill>
                  <a:schemeClr val="tx1">
                    <a:tint val="75000"/>
                  </a:schemeClr>
                </a:solidFill>
              </a:defRPr>
            </a:lvl4pPr>
            <a:lvl5pPr marL="1950781" indent="0">
              <a:buNone/>
              <a:defRPr sz="1707">
                <a:solidFill>
                  <a:schemeClr val="tx1">
                    <a:tint val="75000"/>
                  </a:schemeClr>
                </a:solidFill>
              </a:defRPr>
            </a:lvl5pPr>
            <a:lvl6pPr marL="2438476" indent="0">
              <a:buNone/>
              <a:defRPr sz="1707">
                <a:solidFill>
                  <a:schemeClr val="tx1">
                    <a:tint val="75000"/>
                  </a:schemeClr>
                </a:solidFill>
              </a:defRPr>
            </a:lvl6pPr>
            <a:lvl7pPr marL="2926171" indent="0">
              <a:buNone/>
              <a:defRPr sz="1707">
                <a:solidFill>
                  <a:schemeClr val="tx1">
                    <a:tint val="75000"/>
                  </a:schemeClr>
                </a:solidFill>
              </a:defRPr>
            </a:lvl7pPr>
            <a:lvl8pPr marL="3413867" indent="0">
              <a:buNone/>
              <a:defRPr sz="1707">
                <a:solidFill>
                  <a:schemeClr val="tx1">
                    <a:tint val="75000"/>
                  </a:schemeClr>
                </a:solidFill>
              </a:defRPr>
            </a:lvl8pPr>
            <a:lvl9pPr marL="3901562" indent="0">
              <a:buNone/>
              <a:defRPr sz="170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077C61-340A-433B-8947-165034F33013}" type="datetimeFigureOut">
              <a:rPr lang="en-GB" smtClean="0">
                <a:solidFill>
                  <a:prstClr val="black">
                    <a:tint val="75000"/>
                  </a:prstClr>
                </a:solidFill>
              </a:rPr>
              <a:pPr/>
              <a:t>07/03/2018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BE72AAC-FD2A-4D47-9C58-39F213FBABD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2123269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94080" y="2596444"/>
            <a:ext cx="5527040" cy="618857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583680" y="2596444"/>
            <a:ext cx="5527040" cy="618857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C077C61-340A-433B-8947-165034F33013}" type="datetimeFigureOut">
              <a:rPr lang="en-GB" smtClean="0">
                <a:solidFill>
                  <a:prstClr val="black">
                    <a:tint val="75000"/>
                  </a:prstClr>
                </a:solidFill>
              </a:rPr>
              <a:pPr/>
              <a:t>07/03/2018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BE72AAC-FD2A-4D47-9C58-39F213FBABD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23088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Bullets &amp; Phot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85" name="Shape 85"/>
          <p:cNvSpPr>
            <a:spLocks noGrp="1"/>
          </p:cNvSpPr>
          <p:nvPr>
            <p:ph type="pic" sz="half" idx="13"/>
          </p:nvPr>
        </p:nvSpPr>
        <p:spPr>
          <a:xfrm>
            <a:off x="6172200" y="2324089"/>
            <a:ext cx="5943600" cy="6568573"/>
          </a:xfrm>
          <a:prstGeom prst="rect">
            <a:avLst/>
          </a:prstGeom>
          <a:effectLst>
            <a:outerShdw blurRad="190500" dist="8455" dir="5400000" rotWithShape="0">
              <a:srgbClr val="000000"/>
            </a:outerShdw>
          </a:effectLst>
        </p:spPr>
        <p:txBody>
          <a:bodyPr lIns="91439" tIns="45719" rIns="91439" bIns="45719">
            <a:noAutofit/>
          </a:bodyPr>
          <a:lstStyle/>
          <a:p>
            <a:endParaRPr/>
          </a:p>
        </p:txBody>
      </p:sp>
      <p:sp>
        <p:nvSpPr>
          <p:cNvPr id="86" name="Shape 86"/>
          <p:cNvSpPr>
            <a:spLocks noGrp="1"/>
          </p:cNvSpPr>
          <p:nvPr>
            <p:ph type="body" sz="quarter" idx="14"/>
          </p:nvPr>
        </p:nvSpPr>
        <p:spPr>
          <a:xfrm>
            <a:off x="673100" y="1320800"/>
            <a:ext cx="11658600" cy="536265"/>
          </a:xfrm>
          <a:prstGeom prst="rect">
            <a:avLst/>
          </a:prstGeom>
        </p:spPr>
        <p:txBody>
          <a:bodyPr>
            <a:spAutoFit/>
          </a:bodyPr>
          <a:lstStyle>
            <a:lvl1pPr marL="0" indent="0" algn="ctr">
              <a:spcBef>
                <a:spcPts val="0"/>
              </a:spcBef>
              <a:buClrTx/>
              <a:buSzTx/>
              <a:buNone/>
              <a:defRPr sz="2600" cap="all" spc="234">
                <a:latin typeface="+mn-lt"/>
                <a:ea typeface="+mn-ea"/>
                <a:cs typeface="+mn-cs"/>
                <a:sym typeface="Futura"/>
              </a:defRPr>
            </a:lvl1pPr>
          </a:lstStyle>
          <a:p>
            <a:r>
              <a:t>donec quis nunc</a:t>
            </a:r>
          </a:p>
        </p:txBody>
      </p:sp>
      <p:sp>
        <p:nvSpPr>
          <p:cNvPr id="87" name="Shape 87"/>
          <p:cNvSpPr>
            <a:spLocks noGrp="1"/>
          </p:cNvSpPr>
          <p:nvPr>
            <p:ph type="title"/>
          </p:nvPr>
        </p:nvSpPr>
        <p:spPr>
          <a:prstGeom prst="rect">
            <a:avLst/>
          </a:prstGeom>
        </p:spPr>
        <p:txBody>
          <a:bodyPr/>
          <a:lstStyle/>
          <a:p>
            <a:r>
              <a:t>Title Text</a:t>
            </a:r>
          </a:p>
        </p:txBody>
      </p:sp>
      <p:sp>
        <p:nvSpPr>
          <p:cNvPr id="88" name="Shape 88"/>
          <p:cNvSpPr>
            <a:spLocks noGrp="1"/>
          </p:cNvSpPr>
          <p:nvPr>
            <p:ph type="body" sz="half" idx="1"/>
          </p:nvPr>
        </p:nvSpPr>
        <p:spPr>
          <a:xfrm>
            <a:off x="673100" y="2603500"/>
            <a:ext cx="4775200" cy="6019800"/>
          </a:xfrm>
          <a:prstGeom prst="rect">
            <a:avLst/>
          </a:prstGeom>
        </p:spPr>
        <p:txBody>
          <a:bodyPr/>
          <a:lstStyle>
            <a:lvl1pPr>
              <a:spcBef>
                <a:spcPts val="2800"/>
              </a:spcBef>
              <a:defRPr sz="2400" spc="48"/>
            </a:lvl1pPr>
            <a:lvl2pPr>
              <a:spcBef>
                <a:spcPts val="2800"/>
              </a:spcBef>
              <a:defRPr sz="2400" spc="48"/>
            </a:lvl2pPr>
            <a:lvl3pPr>
              <a:spcBef>
                <a:spcPts val="2800"/>
              </a:spcBef>
              <a:defRPr sz="2400" spc="48"/>
            </a:lvl3pPr>
            <a:lvl4pPr>
              <a:spcBef>
                <a:spcPts val="2800"/>
              </a:spcBef>
              <a:defRPr sz="2400" spc="48"/>
            </a:lvl4pPr>
            <a:lvl5pPr>
              <a:spcBef>
                <a:spcPts val="2800"/>
              </a:spcBef>
              <a:defRPr sz="2400" spc="48"/>
            </a:lvl5pPr>
          </a:lstStyle>
          <a:p>
            <a:r>
              <a:t>Body Level One</a:t>
            </a:r>
          </a:p>
          <a:p>
            <a:pPr lvl="1"/>
            <a:r>
              <a:t>Body Level Two</a:t>
            </a:r>
          </a:p>
          <a:p>
            <a:pPr lvl="2"/>
            <a:r>
              <a:t>Body Level Three</a:t>
            </a:r>
          </a:p>
          <a:p>
            <a:pPr lvl="3"/>
            <a:r>
              <a:t>Body Level Four</a:t>
            </a:r>
          </a:p>
          <a:p>
            <a:pPr lvl="4"/>
            <a:r>
              <a:t>Body Level Five</a:t>
            </a:r>
          </a:p>
        </p:txBody>
      </p:sp>
      <p:sp>
        <p:nvSpPr>
          <p:cNvPr id="89" name="Shape 89"/>
          <p:cNvSpPr>
            <a:spLocks noGrp="1"/>
          </p:cNvSpPr>
          <p:nvPr>
            <p:ph type="sldNum" sz="quarter" idx="2"/>
          </p:nvPr>
        </p:nvSpPr>
        <p:spPr>
          <a:xfrm>
            <a:off x="6338817" y="9232900"/>
            <a:ext cx="327168" cy="337605"/>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774" y="519290"/>
            <a:ext cx="11216640" cy="1885245"/>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95775" y="2390987"/>
            <a:ext cx="5501639" cy="1171786"/>
          </a:xfrm>
        </p:spPr>
        <p:txBody>
          <a:bodyPr anchor="b"/>
          <a:lstStyle>
            <a:lvl1pPr marL="0" indent="0">
              <a:buNone/>
              <a:defRPr sz="2560" b="1"/>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smtClean="0"/>
              <a:t>Click to edit Master text styles</a:t>
            </a:r>
          </a:p>
        </p:txBody>
      </p:sp>
      <p:sp>
        <p:nvSpPr>
          <p:cNvPr id="4" name="Content Placeholder 3"/>
          <p:cNvSpPr>
            <a:spLocks noGrp="1"/>
          </p:cNvSpPr>
          <p:nvPr>
            <p:ph sz="half" idx="2"/>
          </p:nvPr>
        </p:nvSpPr>
        <p:spPr>
          <a:xfrm>
            <a:off x="895775" y="3562773"/>
            <a:ext cx="5501639" cy="52403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583680" y="2390987"/>
            <a:ext cx="5528734" cy="1171786"/>
          </a:xfrm>
        </p:spPr>
        <p:txBody>
          <a:bodyPr anchor="b"/>
          <a:lstStyle>
            <a:lvl1pPr marL="0" indent="0">
              <a:buNone/>
              <a:defRPr sz="2560" b="1"/>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smtClean="0"/>
              <a:t>Click to edit Master text styles</a:t>
            </a:r>
          </a:p>
        </p:txBody>
      </p:sp>
      <p:sp>
        <p:nvSpPr>
          <p:cNvPr id="6" name="Content Placeholder 5"/>
          <p:cNvSpPr>
            <a:spLocks noGrp="1"/>
          </p:cNvSpPr>
          <p:nvPr>
            <p:ph sz="quarter" idx="4"/>
          </p:nvPr>
        </p:nvSpPr>
        <p:spPr>
          <a:xfrm>
            <a:off x="6583680" y="3562773"/>
            <a:ext cx="5528734" cy="52403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C077C61-340A-433B-8947-165034F33013}" type="datetimeFigureOut">
              <a:rPr lang="en-GB" smtClean="0">
                <a:solidFill>
                  <a:prstClr val="black">
                    <a:tint val="75000"/>
                  </a:prstClr>
                </a:solidFill>
              </a:rPr>
              <a:pPr/>
              <a:t>07/03/2018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0BE72AAC-FD2A-4D47-9C58-39F213FBABD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7064717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C077C61-340A-433B-8947-165034F33013}" type="datetimeFigureOut">
              <a:rPr lang="en-GB" smtClean="0">
                <a:solidFill>
                  <a:prstClr val="black">
                    <a:tint val="75000"/>
                  </a:prstClr>
                </a:solidFill>
              </a:rPr>
              <a:pPr/>
              <a:t>07/03/2018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0BE72AAC-FD2A-4D47-9C58-39F213FBABD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4344201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077C61-340A-433B-8947-165034F33013}" type="datetimeFigureOut">
              <a:rPr lang="en-GB" smtClean="0">
                <a:solidFill>
                  <a:prstClr val="black">
                    <a:tint val="75000"/>
                  </a:prstClr>
                </a:solidFill>
              </a:rPr>
              <a:pPr/>
              <a:t>07/03/2018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0BE72AAC-FD2A-4D47-9C58-39F213FBABD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2361056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774" y="650240"/>
            <a:ext cx="4194386" cy="2275840"/>
          </a:xfrm>
        </p:spPr>
        <p:txBody>
          <a:bodyPr anchor="b"/>
          <a:lstStyle>
            <a:lvl1pPr>
              <a:defRPr sz="3413"/>
            </a:lvl1pPr>
          </a:lstStyle>
          <a:p>
            <a:r>
              <a:rPr lang="en-US" smtClean="0"/>
              <a:t>Click to edit Master title style</a:t>
            </a:r>
            <a:endParaRPr lang="en-GB"/>
          </a:p>
        </p:txBody>
      </p:sp>
      <p:sp>
        <p:nvSpPr>
          <p:cNvPr id="3" name="Content Placeholder 2"/>
          <p:cNvSpPr>
            <a:spLocks noGrp="1"/>
          </p:cNvSpPr>
          <p:nvPr>
            <p:ph idx="1"/>
          </p:nvPr>
        </p:nvSpPr>
        <p:spPr>
          <a:xfrm>
            <a:off x="5528734" y="1404338"/>
            <a:ext cx="6583680" cy="6931378"/>
          </a:xfrm>
        </p:spPr>
        <p:txBody>
          <a:bodyPr/>
          <a:lstStyle>
            <a:lvl1pPr>
              <a:defRPr sz="3413"/>
            </a:lvl1pPr>
            <a:lvl2pPr>
              <a:defRPr sz="2987"/>
            </a:lvl2pPr>
            <a:lvl3pPr>
              <a:defRPr sz="256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95774" y="2926080"/>
            <a:ext cx="4194386" cy="5420925"/>
          </a:xfrm>
        </p:spPr>
        <p:txBody>
          <a:bodyPr/>
          <a:lstStyle>
            <a:lvl1pPr marL="0" indent="0">
              <a:buNone/>
              <a:defRPr sz="1707"/>
            </a:lvl1pPr>
            <a:lvl2pPr marL="487695" indent="0">
              <a:buNone/>
              <a:defRPr sz="1493"/>
            </a:lvl2pPr>
            <a:lvl3pPr marL="975390" indent="0">
              <a:buNone/>
              <a:defRPr sz="1280"/>
            </a:lvl3pPr>
            <a:lvl4pPr marL="1463086" indent="0">
              <a:buNone/>
              <a:defRPr sz="1067"/>
            </a:lvl4pPr>
            <a:lvl5pPr marL="1950781" indent="0">
              <a:buNone/>
              <a:defRPr sz="1067"/>
            </a:lvl5pPr>
            <a:lvl6pPr marL="2438476" indent="0">
              <a:buNone/>
              <a:defRPr sz="1067"/>
            </a:lvl6pPr>
            <a:lvl7pPr marL="2926171" indent="0">
              <a:buNone/>
              <a:defRPr sz="1067"/>
            </a:lvl7pPr>
            <a:lvl8pPr marL="3413867" indent="0">
              <a:buNone/>
              <a:defRPr sz="1067"/>
            </a:lvl8pPr>
            <a:lvl9pPr marL="3901562" indent="0">
              <a:buNone/>
              <a:defRPr sz="1067"/>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077C61-340A-433B-8947-165034F33013}" type="datetimeFigureOut">
              <a:rPr lang="en-GB" smtClean="0">
                <a:solidFill>
                  <a:prstClr val="black">
                    <a:tint val="75000"/>
                  </a:prstClr>
                </a:solidFill>
              </a:rPr>
              <a:pPr/>
              <a:t>07/03/2018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BE72AAC-FD2A-4D47-9C58-39F213FBABD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8477598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774" y="650240"/>
            <a:ext cx="4194386" cy="2275840"/>
          </a:xfrm>
        </p:spPr>
        <p:txBody>
          <a:bodyPr anchor="b"/>
          <a:lstStyle>
            <a:lvl1pPr>
              <a:defRPr sz="3413"/>
            </a:lvl1pPr>
          </a:lstStyle>
          <a:p>
            <a:r>
              <a:rPr lang="en-US" smtClean="0"/>
              <a:t>Click to edit Master title style</a:t>
            </a:r>
            <a:endParaRPr lang="en-GB"/>
          </a:p>
        </p:txBody>
      </p:sp>
      <p:sp>
        <p:nvSpPr>
          <p:cNvPr id="3" name="Picture Placeholder 2"/>
          <p:cNvSpPr>
            <a:spLocks noGrp="1"/>
          </p:cNvSpPr>
          <p:nvPr>
            <p:ph type="pic" idx="1"/>
          </p:nvPr>
        </p:nvSpPr>
        <p:spPr>
          <a:xfrm>
            <a:off x="5528734" y="1404338"/>
            <a:ext cx="6583680" cy="6931378"/>
          </a:xfrm>
        </p:spPr>
        <p:txBody>
          <a:bodyPr/>
          <a:lstStyle>
            <a:lvl1pPr marL="0" indent="0">
              <a:buNone/>
              <a:defRPr sz="3413"/>
            </a:lvl1pPr>
            <a:lvl2pPr marL="487695" indent="0">
              <a:buNone/>
              <a:defRPr sz="2987"/>
            </a:lvl2pPr>
            <a:lvl3pPr marL="975390" indent="0">
              <a:buNone/>
              <a:defRPr sz="2560"/>
            </a:lvl3pPr>
            <a:lvl4pPr marL="1463086" indent="0">
              <a:buNone/>
              <a:defRPr sz="2133"/>
            </a:lvl4pPr>
            <a:lvl5pPr marL="1950781" indent="0">
              <a:buNone/>
              <a:defRPr sz="2133"/>
            </a:lvl5pPr>
            <a:lvl6pPr marL="2438476" indent="0">
              <a:buNone/>
              <a:defRPr sz="2133"/>
            </a:lvl6pPr>
            <a:lvl7pPr marL="2926171" indent="0">
              <a:buNone/>
              <a:defRPr sz="2133"/>
            </a:lvl7pPr>
            <a:lvl8pPr marL="3413867" indent="0">
              <a:buNone/>
              <a:defRPr sz="2133"/>
            </a:lvl8pPr>
            <a:lvl9pPr marL="3901562" indent="0">
              <a:buNone/>
              <a:defRPr sz="2133"/>
            </a:lvl9pPr>
          </a:lstStyle>
          <a:p>
            <a:endParaRPr lang="en-GB"/>
          </a:p>
        </p:txBody>
      </p:sp>
      <p:sp>
        <p:nvSpPr>
          <p:cNvPr id="4" name="Text Placeholder 3"/>
          <p:cNvSpPr>
            <a:spLocks noGrp="1"/>
          </p:cNvSpPr>
          <p:nvPr>
            <p:ph type="body" sz="half" idx="2"/>
          </p:nvPr>
        </p:nvSpPr>
        <p:spPr>
          <a:xfrm>
            <a:off x="895774" y="2926080"/>
            <a:ext cx="4194386" cy="5420925"/>
          </a:xfrm>
        </p:spPr>
        <p:txBody>
          <a:bodyPr/>
          <a:lstStyle>
            <a:lvl1pPr marL="0" indent="0">
              <a:buNone/>
              <a:defRPr sz="1707"/>
            </a:lvl1pPr>
            <a:lvl2pPr marL="487695" indent="0">
              <a:buNone/>
              <a:defRPr sz="1493"/>
            </a:lvl2pPr>
            <a:lvl3pPr marL="975390" indent="0">
              <a:buNone/>
              <a:defRPr sz="1280"/>
            </a:lvl3pPr>
            <a:lvl4pPr marL="1463086" indent="0">
              <a:buNone/>
              <a:defRPr sz="1067"/>
            </a:lvl4pPr>
            <a:lvl5pPr marL="1950781" indent="0">
              <a:buNone/>
              <a:defRPr sz="1067"/>
            </a:lvl5pPr>
            <a:lvl6pPr marL="2438476" indent="0">
              <a:buNone/>
              <a:defRPr sz="1067"/>
            </a:lvl6pPr>
            <a:lvl7pPr marL="2926171" indent="0">
              <a:buNone/>
              <a:defRPr sz="1067"/>
            </a:lvl7pPr>
            <a:lvl8pPr marL="3413867" indent="0">
              <a:buNone/>
              <a:defRPr sz="1067"/>
            </a:lvl8pPr>
            <a:lvl9pPr marL="3901562" indent="0">
              <a:buNone/>
              <a:defRPr sz="1067"/>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077C61-340A-433B-8947-165034F33013}" type="datetimeFigureOut">
              <a:rPr lang="en-GB" smtClean="0">
                <a:solidFill>
                  <a:prstClr val="black">
                    <a:tint val="75000"/>
                  </a:prstClr>
                </a:solidFill>
              </a:rPr>
              <a:pPr/>
              <a:t>07/03/2018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BE72AAC-FD2A-4D47-9C58-39F213FBABD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2593354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C077C61-340A-433B-8947-165034F33013}" type="datetimeFigureOut">
              <a:rPr lang="en-GB" smtClean="0">
                <a:solidFill>
                  <a:prstClr val="black">
                    <a:tint val="75000"/>
                  </a:prstClr>
                </a:solidFill>
              </a:rPr>
              <a:pPr/>
              <a:t>07/03/2018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BE72AAC-FD2A-4D47-9C58-39F213FBABD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5512384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06560" y="519289"/>
            <a:ext cx="2804160" cy="82657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94080" y="519289"/>
            <a:ext cx="8249920" cy="8265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C077C61-340A-433B-8947-165034F33013}" type="datetimeFigureOut">
              <a:rPr lang="en-GB" smtClean="0">
                <a:solidFill>
                  <a:prstClr val="black">
                    <a:tint val="75000"/>
                  </a:prstClr>
                </a:solidFill>
              </a:rPr>
              <a:pPr/>
              <a:t>07/03/2018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BE72AAC-FD2A-4D47-9C58-39F213FBABD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6607264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6249"/>
            <a:ext cx="9753600" cy="3395698"/>
          </a:xfrm>
        </p:spPr>
        <p:txBody>
          <a:bodyPr anchor="b"/>
          <a:lstStyle>
            <a:lvl1pPr algn="ctr">
              <a:defRPr sz="6400"/>
            </a:lvl1pPr>
          </a:lstStyle>
          <a:p>
            <a:r>
              <a:rPr lang="en-US" smtClean="0"/>
              <a:t>Click to edit Master title style</a:t>
            </a:r>
            <a:endParaRPr lang="en-GB"/>
          </a:p>
        </p:txBody>
      </p:sp>
      <p:sp>
        <p:nvSpPr>
          <p:cNvPr id="3" name="Subtitle 2"/>
          <p:cNvSpPr>
            <a:spLocks noGrp="1"/>
          </p:cNvSpPr>
          <p:nvPr>
            <p:ph type="subTitle" idx="1"/>
          </p:nvPr>
        </p:nvSpPr>
        <p:spPr>
          <a:xfrm>
            <a:off x="1625600" y="5122898"/>
            <a:ext cx="9753600" cy="2354862"/>
          </a:xfrm>
        </p:spPr>
        <p:txBody>
          <a:bodyPr/>
          <a:lstStyle>
            <a:lvl1pPr marL="0" indent="0" algn="ctr">
              <a:buNone/>
              <a:defRPr sz="2560"/>
            </a:lvl1pPr>
            <a:lvl2pPr marL="487695" indent="0" algn="ctr">
              <a:buNone/>
              <a:defRPr sz="2133"/>
            </a:lvl2pPr>
            <a:lvl3pPr marL="975390" indent="0" algn="ctr">
              <a:buNone/>
              <a:defRPr sz="1920"/>
            </a:lvl3pPr>
            <a:lvl4pPr marL="1463086" indent="0" algn="ctr">
              <a:buNone/>
              <a:defRPr sz="1707"/>
            </a:lvl4pPr>
            <a:lvl5pPr marL="1950781" indent="0" algn="ctr">
              <a:buNone/>
              <a:defRPr sz="1707"/>
            </a:lvl5pPr>
            <a:lvl6pPr marL="2438476" indent="0" algn="ctr">
              <a:buNone/>
              <a:defRPr sz="1707"/>
            </a:lvl6pPr>
            <a:lvl7pPr marL="2926171" indent="0" algn="ctr">
              <a:buNone/>
              <a:defRPr sz="1707"/>
            </a:lvl7pPr>
            <a:lvl8pPr marL="3413867" indent="0" algn="ctr">
              <a:buNone/>
              <a:defRPr sz="1707"/>
            </a:lvl8pPr>
            <a:lvl9pPr marL="3901562" indent="0" algn="ctr">
              <a:buNone/>
              <a:defRPr sz="1707"/>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511AD08-D1DB-4C01-9C76-31A09586B794}" type="datetimeFigureOut">
              <a:rPr lang="en-GB" smtClean="0">
                <a:solidFill>
                  <a:prstClr val="black">
                    <a:tint val="75000"/>
                  </a:prstClr>
                </a:solidFill>
              </a:rPr>
              <a:pPr/>
              <a:t>07/03/2018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6B91C41-A0C6-40BA-B62A-9AE639C7D48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929220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511AD08-D1DB-4C01-9C76-31A09586B794}" type="datetimeFigureOut">
              <a:rPr lang="en-GB" smtClean="0">
                <a:solidFill>
                  <a:prstClr val="black">
                    <a:tint val="75000"/>
                  </a:prstClr>
                </a:solidFill>
              </a:rPr>
              <a:pPr/>
              <a:t>07/03/2018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6B91C41-A0C6-40BA-B62A-9AE639C7D48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718063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307" y="2431628"/>
            <a:ext cx="11216640" cy="4057226"/>
          </a:xfrm>
        </p:spPr>
        <p:txBody>
          <a:bodyPr anchor="b"/>
          <a:lstStyle>
            <a:lvl1pPr>
              <a:defRPr sz="6400"/>
            </a:lvl1pPr>
          </a:lstStyle>
          <a:p>
            <a:r>
              <a:rPr lang="en-US" smtClean="0"/>
              <a:t>Click to edit Master title style</a:t>
            </a:r>
            <a:endParaRPr lang="en-GB"/>
          </a:p>
        </p:txBody>
      </p:sp>
      <p:sp>
        <p:nvSpPr>
          <p:cNvPr id="3" name="Text Placeholder 2"/>
          <p:cNvSpPr>
            <a:spLocks noGrp="1"/>
          </p:cNvSpPr>
          <p:nvPr>
            <p:ph type="body" idx="1"/>
          </p:nvPr>
        </p:nvSpPr>
        <p:spPr>
          <a:xfrm>
            <a:off x="887307" y="6527237"/>
            <a:ext cx="11216640" cy="2133599"/>
          </a:xfrm>
        </p:spPr>
        <p:txBody>
          <a:bodyPr/>
          <a:lstStyle>
            <a:lvl1pPr marL="0" indent="0">
              <a:buNone/>
              <a:defRPr sz="2560">
                <a:solidFill>
                  <a:schemeClr val="tx1">
                    <a:tint val="75000"/>
                  </a:schemeClr>
                </a:solidFill>
              </a:defRPr>
            </a:lvl1pPr>
            <a:lvl2pPr marL="487695" indent="0">
              <a:buNone/>
              <a:defRPr sz="2133">
                <a:solidFill>
                  <a:schemeClr val="tx1">
                    <a:tint val="75000"/>
                  </a:schemeClr>
                </a:solidFill>
              </a:defRPr>
            </a:lvl2pPr>
            <a:lvl3pPr marL="975390" indent="0">
              <a:buNone/>
              <a:defRPr sz="1920">
                <a:solidFill>
                  <a:schemeClr val="tx1">
                    <a:tint val="75000"/>
                  </a:schemeClr>
                </a:solidFill>
              </a:defRPr>
            </a:lvl3pPr>
            <a:lvl4pPr marL="1463086" indent="0">
              <a:buNone/>
              <a:defRPr sz="1707">
                <a:solidFill>
                  <a:schemeClr val="tx1">
                    <a:tint val="75000"/>
                  </a:schemeClr>
                </a:solidFill>
              </a:defRPr>
            </a:lvl4pPr>
            <a:lvl5pPr marL="1950781" indent="0">
              <a:buNone/>
              <a:defRPr sz="1707">
                <a:solidFill>
                  <a:schemeClr val="tx1">
                    <a:tint val="75000"/>
                  </a:schemeClr>
                </a:solidFill>
              </a:defRPr>
            </a:lvl5pPr>
            <a:lvl6pPr marL="2438476" indent="0">
              <a:buNone/>
              <a:defRPr sz="1707">
                <a:solidFill>
                  <a:schemeClr val="tx1">
                    <a:tint val="75000"/>
                  </a:schemeClr>
                </a:solidFill>
              </a:defRPr>
            </a:lvl6pPr>
            <a:lvl7pPr marL="2926171" indent="0">
              <a:buNone/>
              <a:defRPr sz="1707">
                <a:solidFill>
                  <a:schemeClr val="tx1">
                    <a:tint val="75000"/>
                  </a:schemeClr>
                </a:solidFill>
              </a:defRPr>
            </a:lvl7pPr>
            <a:lvl8pPr marL="3413867" indent="0">
              <a:buNone/>
              <a:defRPr sz="1707">
                <a:solidFill>
                  <a:schemeClr val="tx1">
                    <a:tint val="75000"/>
                  </a:schemeClr>
                </a:solidFill>
              </a:defRPr>
            </a:lvl8pPr>
            <a:lvl9pPr marL="3901562" indent="0">
              <a:buNone/>
              <a:defRPr sz="170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11AD08-D1DB-4C01-9C76-31A09586B794}" type="datetimeFigureOut">
              <a:rPr lang="en-GB" smtClean="0">
                <a:solidFill>
                  <a:prstClr val="black">
                    <a:tint val="75000"/>
                  </a:prstClr>
                </a:solidFill>
              </a:rPr>
              <a:pPr/>
              <a:t>07/03/2018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6B91C41-A0C6-40BA-B62A-9AE639C7D48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77425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96" name="Shape 96"/>
          <p:cNvSpPr>
            <a:spLocks noGrp="1"/>
          </p:cNvSpPr>
          <p:nvPr>
            <p:ph type="body" idx="1"/>
          </p:nvPr>
        </p:nvSpPr>
        <p:spPr>
          <a:xfrm>
            <a:off x="673100" y="1320800"/>
            <a:ext cx="11658600" cy="7467600"/>
          </a:xfrm>
          <a:prstGeom prst="rect">
            <a:avLst/>
          </a:prstGeom>
        </p:spPr>
        <p:txBody>
          <a:bodyPr anchor="ctr"/>
          <a:lstStyle/>
          <a:p>
            <a:r>
              <a:t>Body Level One</a:t>
            </a:r>
          </a:p>
          <a:p>
            <a:pPr lvl="1"/>
            <a:r>
              <a:t>Body Level Two</a:t>
            </a:r>
          </a:p>
          <a:p>
            <a:pPr lvl="2"/>
            <a:r>
              <a:t>Body Level Three</a:t>
            </a:r>
          </a:p>
          <a:p>
            <a:pPr lvl="3"/>
            <a:r>
              <a:t>Body Level Four</a:t>
            </a:r>
          </a:p>
          <a:p>
            <a:pPr lvl="4"/>
            <a:r>
              <a:t>Body Level Five</a:t>
            </a:r>
          </a:p>
        </p:txBody>
      </p:sp>
      <p:sp>
        <p:nvSpPr>
          <p:cNvPr id="97" name="Shape 97"/>
          <p:cNvSpPr>
            <a:spLocks noGrp="1"/>
          </p:cNvSpPr>
          <p:nvPr>
            <p:ph type="sldNum" sz="quarter" idx="2"/>
          </p:nvPr>
        </p:nvSpPr>
        <p:spPr>
          <a:xfrm>
            <a:off x="6338817" y="9232900"/>
            <a:ext cx="327168" cy="337605"/>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94080" y="2596444"/>
            <a:ext cx="5527040" cy="618857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583680" y="2596444"/>
            <a:ext cx="5527040" cy="618857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511AD08-D1DB-4C01-9C76-31A09586B794}" type="datetimeFigureOut">
              <a:rPr lang="en-GB" smtClean="0">
                <a:solidFill>
                  <a:prstClr val="black">
                    <a:tint val="75000"/>
                  </a:prstClr>
                </a:solidFill>
              </a:rPr>
              <a:pPr/>
              <a:t>07/03/2018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6B91C41-A0C6-40BA-B62A-9AE639C7D48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2898890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774" y="519290"/>
            <a:ext cx="11216640" cy="1885245"/>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95775" y="2390987"/>
            <a:ext cx="5501639" cy="1171786"/>
          </a:xfrm>
        </p:spPr>
        <p:txBody>
          <a:bodyPr anchor="b"/>
          <a:lstStyle>
            <a:lvl1pPr marL="0" indent="0">
              <a:buNone/>
              <a:defRPr sz="2560" b="1"/>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smtClean="0"/>
              <a:t>Click to edit Master text styles</a:t>
            </a:r>
          </a:p>
        </p:txBody>
      </p:sp>
      <p:sp>
        <p:nvSpPr>
          <p:cNvPr id="4" name="Content Placeholder 3"/>
          <p:cNvSpPr>
            <a:spLocks noGrp="1"/>
          </p:cNvSpPr>
          <p:nvPr>
            <p:ph sz="half" idx="2"/>
          </p:nvPr>
        </p:nvSpPr>
        <p:spPr>
          <a:xfrm>
            <a:off x="895775" y="3562773"/>
            <a:ext cx="5501639" cy="52403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583680" y="2390987"/>
            <a:ext cx="5528734" cy="1171786"/>
          </a:xfrm>
        </p:spPr>
        <p:txBody>
          <a:bodyPr anchor="b"/>
          <a:lstStyle>
            <a:lvl1pPr marL="0" indent="0">
              <a:buNone/>
              <a:defRPr sz="2560" b="1"/>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smtClean="0"/>
              <a:t>Click to edit Master text styles</a:t>
            </a:r>
          </a:p>
        </p:txBody>
      </p:sp>
      <p:sp>
        <p:nvSpPr>
          <p:cNvPr id="6" name="Content Placeholder 5"/>
          <p:cNvSpPr>
            <a:spLocks noGrp="1"/>
          </p:cNvSpPr>
          <p:nvPr>
            <p:ph sz="quarter" idx="4"/>
          </p:nvPr>
        </p:nvSpPr>
        <p:spPr>
          <a:xfrm>
            <a:off x="6583680" y="3562773"/>
            <a:ext cx="5528734" cy="52403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511AD08-D1DB-4C01-9C76-31A09586B794}" type="datetimeFigureOut">
              <a:rPr lang="en-GB" smtClean="0">
                <a:solidFill>
                  <a:prstClr val="black">
                    <a:tint val="75000"/>
                  </a:prstClr>
                </a:solidFill>
              </a:rPr>
              <a:pPr/>
              <a:t>07/03/2018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66B91C41-A0C6-40BA-B62A-9AE639C7D48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7921782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511AD08-D1DB-4C01-9C76-31A09586B794}" type="datetimeFigureOut">
              <a:rPr lang="en-GB" smtClean="0">
                <a:solidFill>
                  <a:prstClr val="black">
                    <a:tint val="75000"/>
                  </a:prstClr>
                </a:solidFill>
              </a:rPr>
              <a:pPr/>
              <a:t>07/03/2018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66B91C41-A0C6-40BA-B62A-9AE639C7D48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9819177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11AD08-D1DB-4C01-9C76-31A09586B794}" type="datetimeFigureOut">
              <a:rPr lang="en-GB" smtClean="0">
                <a:solidFill>
                  <a:prstClr val="black">
                    <a:tint val="75000"/>
                  </a:prstClr>
                </a:solidFill>
              </a:rPr>
              <a:pPr/>
              <a:t>07/03/2018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66B91C41-A0C6-40BA-B62A-9AE639C7D48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5855440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774" y="650240"/>
            <a:ext cx="4194386" cy="2275840"/>
          </a:xfrm>
        </p:spPr>
        <p:txBody>
          <a:bodyPr anchor="b"/>
          <a:lstStyle>
            <a:lvl1pPr>
              <a:defRPr sz="3413"/>
            </a:lvl1pPr>
          </a:lstStyle>
          <a:p>
            <a:r>
              <a:rPr lang="en-US" smtClean="0"/>
              <a:t>Click to edit Master title style</a:t>
            </a:r>
            <a:endParaRPr lang="en-GB"/>
          </a:p>
        </p:txBody>
      </p:sp>
      <p:sp>
        <p:nvSpPr>
          <p:cNvPr id="3" name="Content Placeholder 2"/>
          <p:cNvSpPr>
            <a:spLocks noGrp="1"/>
          </p:cNvSpPr>
          <p:nvPr>
            <p:ph idx="1"/>
          </p:nvPr>
        </p:nvSpPr>
        <p:spPr>
          <a:xfrm>
            <a:off x="5528734" y="1404338"/>
            <a:ext cx="6583680" cy="6931378"/>
          </a:xfrm>
        </p:spPr>
        <p:txBody>
          <a:bodyPr/>
          <a:lstStyle>
            <a:lvl1pPr>
              <a:defRPr sz="3413"/>
            </a:lvl1pPr>
            <a:lvl2pPr>
              <a:defRPr sz="2987"/>
            </a:lvl2pPr>
            <a:lvl3pPr>
              <a:defRPr sz="256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95774" y="2926080"/>
            <a:ext cx="4194386" cy="5420925"/>
          </a:xfrm>
        </p:spPr>
        <p:txBody>
          <a:bodyPr/>
          <a:lstStyle>
            <a:lvl1pPr marL="0" indent="0">
              <a:buNone/>
              <a:defRPr sz="1707"/>
            </a:lvl1pPr>
            <a:lvl2pPr marL="487695" indent="0">
              <a:buNone/>
              <a:defRPr sz="1493"/>
            </a:lvl2pPr>
            <a:lvl3pPr marL="975390" indent="0">
              <a:buNone/>
              <a:defRPr sz="1280"/>
            </a:lvl3pPr>
            <a:lvl4pPr marL="1463086" indent="0">
              <a:buNone/>
              <a:defRPr sz="1067"/>
            </a:lvl4pPr>
            <a:lvl5pPr marL="1950781" indent="0">
              <a:buNone/>
              <a:defRPr sz="1067"/>
            </a:lvl5pPr>
            <a:lvl6pPr marL="2438476" indent="0">
              <a:buNone/>
              <a:defRPr sz="1067"/>
            </a:lvl6pPr>
            <a:lvl7pPr marL="2926171" indent="0">
              <a:buNone/>
              <a:defRPr sz="1067"/>
            </a:lvl7pPr>
            <a:lvl8pPr marL="3413867" indent="0">
              <a:buNone/>
              <a:defRPr sz="1067"/>
            </a:lvl8pPr>
            <a:lvl9pPr marL="3901562" indent="0">
              <a:buNone/>
              <a:defRPr sz="1067"/>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11AD08-D1DB-4C01-9C76-31A09586B794}" type="datetimeFigureOut">
              <a:rPr lang="en-GB" smtClean="0">
                <a:solidFill>
                  <a:prstClr val="black">
                    <a:tint val="75000"/>
                  </a:prstClr>
                </a:solidFill>
              </a:rPr>
              <a:pPr/>
              <a:t>07/03/2018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6B91C41-A0C6-40BA-B62A-9AE639C7D48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276892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774" y="650240"/>
            <a:ext cx="4194386" cy="2275840"/>
          </a:xfrm>
        </p:spPr>
        <p:txBody>
          <a:bodyPr anchor="b"/>
          <a:lstStyle>
            <a:lvl1pPr>
              <a:defRPr sz="3413"/>
            </a:lvl1pPr>
          </a:lstStyle>
          <a:p>
            <a:r>
              <a:rPr lang="en-US" smtClean="0"/>
              <a:t>Click to edit Master title style</a:t>
            </a:r>
            <a:endParaRPr lang="en-GB"/>
          </a:p>
        </p:txBody>
      </p:sp>
      <p:sp>
        <p:nvSpPr>
          <p:cNvPr id="3" name="Picture Placeholder 2"/>
          <p:cNvSpPr>
            <a:spLocks noGrp="1"/>
          </p:cNvSpPr>
          <p:nvPr>
            <p:ph type="pic" idx="1"/>
          </p:nvPr>
        </p:nvSpPr>
        <p:spPr>
          <a:xfrm>
            <a:off x="5528734" y="1404338"/>
            <a:ext cx="6583680" cy="6931378"/>
          </a:xfrm>
        </p:spPr>
        <p:txBody>
          <a:bodyPr/>
          <a:lstStyle>
            <a:lvl1pPr marL="0" indent="0">
              <a:buNone/>
              <a:defRPr sz="3413"/>
            </a:lvl1pPr>
            <a:lvl2pPr marL="487695" indent="0">
              <a:buNone/>
              <a:defRPr sz="2987"/>
            </a:lvl2pPr>
            <a:lvl3pPr marL="975390" indent="0">
              <a:buNone/>
              <a:defRPr sz="2560"/>
            </a:lvl3pPr>
            <a:lvl4pPr marL="1463086" indent="0">
              <a:buNone/>
              <a:defRPr sz="2133"/>
            </a:lvl4pPr>
            <a:lvl5pPr marL="1950781" indent="0">
              <a:buNone/>
              <a:defRPr sz="2133"/>
            </a:lvl5pPr>
            <a:lvl6pPr marL="2438476" indent="0">
              <a:buNone/>
              <a:defRPr sz="2133"/>
            </a:lvl6pPr>
            <a:lvl7pPr marL="2926171" indent="0">
              <a:buNone/>
              <a:defRPr sz="2133"/>
            </a:lvl7pPr>
            <a:lvl8pPr marL="3413867" indent="0">
              <a:buNone/>
              <a:defRPr sz="2133"/>
            </a:lvl8pPr>
            <a:lvl9pPr marL="3901562" indent="0">
              <a:buNone/>
              <a:defRPr sz="2133"/>
            </a:lvl9pPr>
          </a:lstStyle>
          <a:p>
            <a:endParaRPr lang="en-GB"/>
          </a:p>
        </p:txBody>
      </p:sp>
      <p:sp>
        <p:nvSpPr>
          <p:cNvPr id="4" name="Text Placeholder 3"/>
          <p:cNvSpPr>
            <a:spLocks noGrp="1"/>
          </p:cNvSpPr>
          <p:nvPr>
            <p:ph type="body" sz="half" idx="2"/>
          </p:nvPr>
        </p:nvSpPr>
        <p:spPr>
          <a:xfrm>
            <a:off x="895774" y="2926080"/>
            <a:ext cx="4194386" cy="5420925"/>
          </a:xfrm>
        </p:spPr>
        <p:txBody>
          <a:bodyPr/>
          <a:lstStyle>
            <a:lvl1pPr marL="0" indent="0">
              <a:buNone/>
              <a:defRPr sz="1707"/>
            </a:lvl1pPr>
            <a:lvl2pPr marL="487695" indent="0">
              <a:buNone/>
              <a:defRPr sz="1493"/>
            </a:lvl2pPr>
            <a:lvl3pPr marL="975390" indent="0">
              <a:buNone/>
              <a:defRPr sz="1280"/>
            </a:lvl3pPr>
            <a:lvl4pPr marL="1463086" indent="0">
              <a:buNone/>
              <a:defRPr sz="1067"/>
            </a:lvl4pPr>
            <a:lvl5pPr marL="1950781" indent="0">
              <a:buNone/>
              <a:defRPr sz="1067"/>
            </a:lvl5pPr>
            <a:lvl6pPr marL="2438476" indent="0">
              <a:buNone/>
              <a:defRPr sz="1067"/>
            </a:lvl6pPr>
            <a:lvl7pPr marL="2926171" indent="0">
              <a:buNone/>
              <a:defRPr sz="1067"/>
            </a:lvl7pPr>
            <a:lvl8pPr marL="3413867" indent="0">
              <a:buNone/>
              <a:defRPr sz="1067"/>
            </a:lvl8pPr>
            <a:lvl9pPr marL="3901562" indent="0">
              <a:buNone/>
              <a:defRPr sz="1067"/>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11AD08-D1DB-4C01-9C76-31A09586B794}" type="datetimeFigureOut">
              <a:rPr lang="en-GB" smtClean="0">
                <a:solidFill>
                  <a:prstClr val="black">
                    <a:tint val="75000"/>
                  </a:prstClr>
                </a:solidFill>
              </a:rPr>
              <a:pPr/>
              <a:t>07/03/2018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6B91C41-A0C6-40BA-B62A-9AE639C7D48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6391699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511AD08-D1DB-4C01-9C76-31A09586B794}" type="datetimeFigureOut">
              <a:rPr lang="en-GB" smtClean="0">
                <a:solidFill>
                  <a:prstClr val="black">
                    <a:tint val="75000"/>
                  </a:prstClr>
                </a:solidFill>
              </a:rPr>
              <a:pPr/>
              <a:t>07/03/2018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6B91C41-A0C6-40BA-B62A-9AE639C7D48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9699053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06560" y="519289"/>
            <a:ext cx="2804160" cy="82657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94080" y="519289"/>
            <a:ext cx="8249920" cy="8265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511AD08-D1DB-4C01-9C76-31A09586B794}" type="datetimeFigureOut">
              <a:rPr lang="en-GB" smtClean="0">
                <a:solidFill>
                  <a:prstClr val="black">
                    <a:tint val="75000"/>
                  </a:prstClr>
                </a:solidFill>
              </a:rPr>
              <a:pPr/>
              <a:t>07/03/2018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6B91C41-A0C6-40BA-B62A-9AE639C7D48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1816036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67746" y="866988"/>
            <a:ext cx="9254637" cy="4551680"/>
          </a:xfrm>
        </p:spPr>
        <p:txBody>
          <a:bodyPr anchor="b">
            <a:normAutofit/>
          </a:bodyPr>
          <a:lstStyle>
            <a:lvl1pPr algn="ctr">
              <a:defRPr sz="512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GB"/>
              <a:t>Click to edit Master title style</a:t>
            </a:r>
            <a:endParaRPr lang="en-US" dirty="0"/>
          </a:p>
        </p:txBody>
      </p:sp>
      <p:sp>
        <p:nvSpPr>
          <p:cNvPr id="3" name="Subtitle 2"/>
          <p:cNvSpPr>
            <a:spLocks noGrp="1"/>
          </p:cNvSpPr>
          <p:nvPr>
            <p:ph type="subTitle" idx="1"/>
          </p:nvPr>
        </p:nvSpPr>
        <p:spPr>
          <a:xfrm>
            <a:off x="1867746" y="5527040"/>
            <a:ext cx="9254637" cy="2709333"/>
          </a:xfrm>
        </p:spPr>
        <p:txBody>
          <a:bodyPr anchor="t">
            <a:normAutofit/>
          </a:bodyPr>
          <a:lstStyle>
            <a:lvl1pPr marL="0" indent="0" algn="ctr">
              <a:buNone/>
              <a:defRPr sz="2240">
                <a:gradFill flip="none" rotWithShape="1">
                  <a:gsLst>
                    <a:gs pos="0">
                      <a:schemeClr val="tx1"/>
                    </a:gs>
                    <a:gs pos="100000">
                      <a:schemeClr val="tx1">
                        <a:lumMod val="75000"/>
                      </a:schemeClr>
                    </a:gs>
                  </a:gsLst>
                  <a:lin ang="5400000" scaled="0"/>
                  <a:tileRect/>
                </a:gradFill>
              </a:defRPr>
            </a:lvl1pPr>
            <a:lvl2pPr marL="487695" indent="0" algn="ctr">
              <a:buNone/>
              <a:defRPr>
                <a:solidFill>
                  <a:schemeClr val="tx1">
                    <a:tint val="75000"/>
                  </a:schemeClr>
                </a:solidFill>
              </a:defRPr>
            </a:lvl2pPr>
            <a:lvl3pPr marL="975390" indent="0" algn="ctr">
              <a:buNone/>
              <a:defRPr>
                <a:solidFill>
                  <a:schemeClr val="tx1">
                    <a:tint val="75000"/>
                  </a:schemeClr>
                </a:solidFill>
              </a:defRPr>
            </a:lvl3pPr>
            <a:lvl4pPr marL="1463086" indent="0" algn="ctr">
              <a:buNone/>
              <a:defRPr>
                <a:solidFill>
                  <a:schemeClr val="tx1">
                    <a:tint val="75000"/>
                  </a:schemeClr>
                </a:solidFill>
              </a:defRPr>
            </a:lvl4pPr>
            <a:lvl5pPr marL="1950781" indent="0" algn="ctr">
              <a:buNone/>
              <a:defRPr>
                <a:solidFill>
                  <a:schemeClr val="tx1">
                    <a:tint val="75000"/>
                  </a:schemeClr>
                </a:solidFill>
              </a:defRPr>
            </a:lvl5pPr>
            <a:lvl6pPr marL="2438476" indent="0" algn="ctr">
              <a:buNone/>
              <a:defRPr>
                <a:solidFill>
                  <a:schemeClr val="tx1">
                    <a:tint val="75000"/>
                  </a:schemeClr>
                </a:solidFill>
              </a:defRPr>
            </a:lvl6pPr>
            <a:lvl7pPr marL="2926171" indent="0" algn="ctr">
              <a:buNone/>
              <a:defRPr>
                <a:solidFill>
                  <a:schemeClr val="tx1">
                    <a:tint val="75000"/>
                  </a:schemeClr>
                </a:solidFill>
              </a:defRPr>
            </a:lvl7pPr>
            <a:lvl8pPr marL="3413867" indent="0" algn="ctr">
              <a:buNone/>
              <a:defRPr>
                <a:solidFill>
                  <a:schemeClr val="tx1">
                    <a:tint val="75000"/>
                  </a:schemeClr>
                </a:solidFill>
              </a:defRPr>
            </a:lvl8pPr>
            <a:lvl9pPr marL="3901562"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lumMod val="75000"/>
                  </a:prstClr>
                </a:solidFill>
              </a:rPr>
              <a:pPr/>
              <a:t>3/7/2018</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lumMod val="75000"/>
                  </a:prstClr>
                </a:solidFill>
              </a:rPr>
              <a:pPr/>
              <a:t>‹#›</a:t>
            </a:fld>
            <a:endParaRPr lang="en-US" dirty="0">
              <a:solidFill>
                <a:prstClr val="white">
                  <a:lumMod val="75000"/>
                </a:prstClr>
              </a:solidFill>
            </a:endParaRPr>
          </a:p>
        </p:txBody>
      </p:sp>
    </p:spTree>
    <p:extLst>
      <p:ext uri="{BB962C8B-B14F-4D97-AF65-F5344CB8AC3E}">
        <p14:creationId xmlns:p14="http://schemas.microsoft.com/office/powerpoint/2010/main" val="233425850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nchor="ctr"/>
          <a:lstStyle/>
          <a:p>
            <a:pPr lvl="0"/>
            <a:r>
              <a:rPr lang="en-GB"/>
              <a:t>Edit Master text styles</a:t>
            </a:r>
          </a:p>
          <a:p>
            <a:pPr lvl="1"/>
            <a:r>
              <a:rPr lang="en-GB"/>
              <a:t>Second level</a:t>
            </a:r>
          </a:p>
          <a:p>
            <a:pPr lvl="2"/>
            <a:r>
              <a:rPr lang="en-GB"/>
              <a:t>Third level</a:t>
            </a:r>
          </a:p>
          <a:p>
            <a:pPr lvl="3"/>
            <a:r>
              <a:rPr lang="en-GB"/>
              <a:t>Quarter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lumMod val="75000"/>
                  </a:prstClr>
                </a:solidFill>
              </a:rPr>
              <a:pPr/>
              <a:t>3/7/2018</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lumMod val="75000"/>
                  </a:prstClr>
                </a:solidFill>
              </a:rPr>
              <a:pPr/>
              <a:t>‹#›</a:t>
            </a:fld>
            <a:endParaRPr lang="en-US" dirty="0">
              <a:solidFill>
                <a:prstClr val="white">
                  <a:lumMod val="75000"/>
                </a:prstClr>
              </a:solidFill>
            </a:endParaRPr>
          </a:p>
        </p:txBody>
      </p:sp>
    </p:spTree>
    <p:extLst>
      <p:ext uri="{BB962C8B-B14F-4D97-AF65-F5344CB8AC3E}">
        <p14:creationId xmlns:p14="http://schemas.microsoft.com/office/powerpoint/2010/main" val="2973824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2.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theme" Target="../theme/theme10.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slideLayout" Target="../slideLayouts/slideLayout138.xml"/><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slideLayout" Target="../slideLayouts/slideLayout137.xml"/><Relationship Id="rId17" Type="http://schemas.openxmlformats.org/officeDocument/2006/relationships/theme" Target="../theme/theme11.xml"/><Relationship Id="rId2" Type="http://schemas.openxmlformats.org/officeDocument/2006/relationships/slideLayout" Target="../slideLayouts/slideLayout127.xml"/><Relationship Id="rId16" Type="http://schemas.openxmlformats.org/officeDocument/2006/relationships/slideLayout" Target="../slideLayouts/slideLayout141.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5" Type="http://schemas.openxmlformats.org/officeDocument/2006/relationships/slideLayout" Target="../slideLayouts/slideLayout14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 Id="rId14" Type="http://schemas.openxmlformats.org/officeDocument/2006/relationships/slideLayout" Target="../slideLayouts/slideLayout13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9.xml"/><Relationship Id="rId13" Type="http://schemas.openxmlformats.org/officeDocument/2006/relationships/slideLayout" Target="../slideLayouts/slideLayout154.xml"/><Relationship Id="rId3" Type="http://schemas.openxmlformats.org/officeDocument/2006/relationships/slideLayout" Target="../slideLayouts/slideLayout144.xml"/><Relationship Id="rId7" Type="http://schemas.openxmlformats.org/officeDocument/2006/relationships/slideLayout" Target="../slideLayouts/slideLayout148.xml"/><Relationship Id="rId12" Type="http://schemas.openxmlformats.org/officeDocument/2006/relationships/slideLayout" Target="../slideLayouts/slideLayout153.xml"/><Relationship Id="rId17" Type="http://schemas.openxmlformats.org/officeDocument/2006/relationships/theme" Target="../theme/theme12.xml"/><Relationship Id="rId2" Type="http://schemas.openxmlformats.org/officeDocument/2006/relationships/slideLayout" Target="../slideLayouts/slideLayout143.xml"/><Relationship Id="rId16" Type="http://schemas.openxmlformats.org/officeDocument/2006/relationships/slideLayout" Target="../slideLayouts/slideLayout157.xml"/><Relationship Id="rId1" Type="http://schemas.openxmlformats.org/officeDocument/2006/relationships/slideLayout" Target="../slideLayouts/slideLayout142.xml"/><Relationship Id="rId6" Type="http://schemas.openxmlformats.org/officeDocument/2006/relationships/slideLayout" Target="../slideLayouts/slideLayout147.xml"/><Relationship Id="rId11" Type="http://schemas.openxmlformats.org/officeDocument/2006/relationships/slideLayout" Target="../slideLayouts/slideLayout152.xml"/><Relationship Id="rId5" Type="http://schemas.openxmlformats.org/officeDocument/2006/relationships/slideLayout" Target="../slideLayouts/slideLayout146.xml"/><Relationship Id="rId15" Type="http://schemas.openxmlformats.org/officeDocument/2006/relationships/slideLayout" Target="../slideLayouts/slideLayout156.xml"/><Relationship Id="rId10" Type="http://schemas.openxmlformats.org/officeDocument/2006/relationships/slideLayout" Target="../slideLayouts/slideLayout151.xml"/><Relationship Id="rId4" Type="http://schemas.openxmlformats.org/officeDocument/2006/relationships/slideLayout" Target="../slideLayouts/slideLayout145.xml"/><Relationship Id="rId9" Type="http://schemas.openxmlformats.org/officeDocument/2006/relationships/slideLayout" Target="../slideLayouts/slideLayout150.xml"/><Relationship Id="rId14" Type="http://schemas.openxmlformats.org/officeDocument/2006/relationships/slideLayout" Target="../slideLayouts/slideLayout15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theme" Target="../theme/theme6.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3.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theme" Target="../theme/theme7.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4.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theme" Target="../theme/theme8.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slideLayout" Target="../slideLayouts/slideLayout110.xml"/><Relationship Id="rId18" Type="http://schemas.openxmlformats.org/officeDocument/2006/relationships/theme" Target="../theme/theme9.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slideLayout" Target="../slideLayouts/slideLayout109.xml"/><Relationship Id="rId17" Type="http://schemas.openxmlformats.org/officeDocument/2006/relationships/slideLayout" Target="../slideLayouts/slideLayout114.xml"/><Relationship Id="rId2" Type="http://schemas.openxmlformats.org/officeDocument/2006/relationships/slideLayout" Target="../slideLayouts/slideLayout99.xml"/><Relationship Id="rId16" Type="http://schemas.openxmlformats.org/officeDocument/2006/relationships/slideLayout" Target="../slideLayouts/slideLayout113.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5" Type="http://schemas.openxmlformats.org/officeDocument/2006/relationships/slideLayout" Target="../slideLayouts/slideLayout112.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 Id="rId14" Type="http://schemas.openxmlformats.org/officeDocument/2006/relationships/slideLayout" Target="../slideLayouts/slideLayout1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7"/>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673100" y="584200"/>
            <a:ext cx="11658600" cy="7493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p>
            <a:r>
              <a:t>Title Text</a:t>
            </a:r>
          </a:p>
        </p:txBody>
      </p:sp>
      <p:sp>
        <p:nvSpPr>
          <p:cNvPr id="3" name="Shape 3"/>
          <p:cNvSpPr>
            <a:spLocks noGrp="1"/>
          </p:cNvSpPr>
          <p:nvPr>
            <p:ph type="body" idx="1"/>
          </p:nvPr>
        </p:nvSpPr>
        <p:spPr>
          <a:xfrm>
            <a:off x="673100" y="2387600"/>
            <a:ext cx="11658600" cy="64516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6338817" y="9231630"/>
            <a:ext cx="327168" cy="337605"/>
          </a:xfrm>
          <a:prstGeom prst="rect">
            <a:avLst/>
          </a:prstGeom>
          <a:ln w="12700">
            <a:miter lim="400000"/>
          </a:ln>
        </p:spPr>
        <p:txBody>
          <a:bodyPr wrap="none" lIns="50800" tIns="50800" rIns="50800" bIns="50800">
            <a:spAutoFit/>
          </a:bodyPr>
          <a:lstStyle>
            <a:lvl1pPr>
              <a:defRPr sz="1400" cap="all" spc="28">
                <a:solidFill>
                  <a:srgbClr val="9A958E"/>
                </a:solidFill>
                <a:latin typeface="+mn-lt"/>
                <a:ea typeface="+mn-ea"/>
                <a:cs typeface="+mn-cs"/>
                <a:sym typeface="Futura"/>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Lst>
  <p:transition spd="med"/>
  <p:txStyles>
    <p:titleStyle>
      <a:lvl1pPr marL="0" marR="0" indent="0" algn="ctr" defTabSz="457200" rtl="0" latinLnBrk="0">
        <a:lnSpc>
          <a:spcPct val="100000"/>
        </a:lnSpc>
        <a:spcBef>
          <a:spcPts val="0"/>
        </a:spcBef>
        <a:spcAft>
          <a:spcPts val="0"/>
        </a:spcAft>
        <a:buClrTx/>
        <a:buSzTx/>
        <a:buFontTx/>
        <a:buNone/>
        <a:tabLst/>
        <a:defRPr sz="4000" b="0" i="0" u="none" strike="noStrike" cap="all" spc="79" baseline="0">
          <a:ln>
            <a:noFill/>
          </a:ln>
          <a:solidFill>
            <a:srgbClr val="5B5854"/>
          </a:solidFill>
          <a:uFillTx/>
          <a:latin typeface="+mn-lt"/>
          <a:ea typeface="+mn-ea"/>
          <a:cs typeface="+mn-cs"/>
          <a:sym typeface="Futura"/>
        </a:defRPr>
      </a:lvl1pPr>
      <a:lvl2pPr marL="0" marR="0" indent="228600" algn="ctr" defTabSz="457200" rtl="0" latinLnBrk="0">
        <a:lnSpc>
          <a:spcPct val="100000"/>
        </a:lnSpc>
        <a:spcBef>
          <a:spcPts val="0"/>
        </a:spcBef>
        <a:spcAft>
          <a:spcPts val="0"/>
        </a:spcAft>
        <a:buClrTx/>
        <a:buSzTx/>
        <a:buFontTx/>
        <a:buNone/>
        <a:tabLst/>
        <a:defRPr sz="4000" b="0" i="0" u="none" strike="noStrike" cap="all" spc="79" baseline="0">
          <a:ln>
            <a:noFill/>
          </a:ln>
          <a:solidFill>
            <a:srgbClr val="5B5854"/>
          </a:solidFill>
          <a:uFillTx/>
          <a:latin typeface="+mn-lt"/>
          <a:ea typeface="+mn-ea"/>
          <a:cs typeface="+mn-cs"/>
          <a:sym typeface="Futura"/>
        </a:defRPr>
      </a:lvl2pPr>
      <a:lvl3pPr marL="0" marR="0" indent="457200" algn="ctr" defTabSz="457200" rtl="0" latinLnBrk="0">
        <a:lnSpc>
          <a:spcPct val="100000"/>
        </a:lnSpc>
        <a:spcBef>
          <a:spcPts val="0"/>
        </a:spcBef>
        <a:spcAft>
          <a:spcPts val="0"/>
        </a:spcAft>
        <a:buClrTx/>
        <a:buSzTx/>
        <a:buFontTx/>
        <a:buNone/>
        <a:tabLst/>
        <a:defRPr sz="4000" b="0" i="0" u="none" strike="noStrike" cap="all" spc="79" baseline="0">
          <a:ln>
            <a:noFill/>
          </a:ln>
          <a:solidFill>
            <a:srgbClr val="5B5854"/>
          </a:solidFill>
          <a:uFillTx/>
          <a:latin typeface="+mn-lt"/>
          <a:ea typeface="+mn-ea"/>
          <a:cs typeface="+mn-cs"/>
          <a:sym typeface="Futura"/>
        </a:defRPr>
      </a:lvl3pPr>
      <a:lvl4pPr marL="0" marR="0" indent="685800" algn="ctr" defTabSz="457200" rtl="0" latinLnBrk="0">
        <a:lnSpc>
          <a:spcPct val="100000"/>
        </a:lnSpc>
        <a:spcBef>
          <a:spcPts val="0"/>
        </a:spcBef>
        <a:spcAft>
          <a:spcPts val="0"/>
        </a:spcAft>
        <a:buClrTx/>
        <a:buSzTx/>
        <a:buFontTx/>
        <a:buNone/>
        <a:tabLst/>
        <a:defRPr sz="4000" b="0" i="0" u="none" strike="noStrike" cap="all" spc="79" baseline="0">
          <a:ln>
            <a:noFill/>
          </a:ln>
          <a:solidFill>
            <a:srgbClr val="5B5854"/>
          </a:solidFill>
          <a:uFillTx/>
          <a:latin typeface="+mn-lt"/>
          <a:ea typeface="+mn-ea"/>
          <a:cs typeface="+mn-cs"/>
          <a:sym typeface="Futura"/>
        </a:defRPr>
      </a:lvl4pPr>
      <a:lvl5pPr marL="0" marR="0" indent="914400" algn="ctr" defTabSz="457200" rtl="0" latinLnBrk="0">
        <a:lnSpc>
          <a:spcPct val="100000"/>
        </a:lnSpc>
        <a:spcBef>
          <a:spcPts val="0"/>
        </a:spcBef>
        <a:spcAft>
          <a:spcPts val="0"/>
        </a:spcAft>
        <a:buClrTx/>
        <a:buSzTx/>
        <a:buFontTx/>
        <a:buNone/>
        <a:tabLst/>
        <a:defRPr sz="4000" b="0" i="0" u="none" strike="noStrike" cap="all" spc="79" baseline="0">
          <a:ln>
            <a:noFill/>
          </a:ln>
          <a:solidFill>
            <a:srgbClr val="5B5854"/>
          </a:solidFill>
          <a:uFillTx/>
          <a:latin typeface="+mn-lt"/>
          <a:ea typeface="+mn-ea"/>
          <a:cs typeface="+mn-cs"/>
          <a:sym typeface="Futura"/>
        </a:defRPr>
      </a:lvl5pPr>
      <a:lvl6pPr marL="0" marR="0" indent="1143000" algn="ctr" defTabSz="457200" rtl="0" latinLnBrk="0">
        <a:lnSpc>
          <a:spcPct val="100000"/>
        </a:lnSpc>
        <a:spcBef>
          <a:spcPts val="0"/>
        </a:spcBef>
        <a:spcAft>
          <a:spcPts val="0"/>
        </a:spcAft>
        <a:buClrTx/>
        <a:buSzTx/>
        <a:buFontTx/>
        <a:buNone/>
        <a:tabLst/>
        <a:defRPr sz="4000" b="0" i="0" u="none" strike="noStrike" cap="all" spc="79" baseline="0">
          <a:ln>
            <a:noFill/>
          </a:ln>
          <a:solidFill>
            <a:srgbClr val="5B5854"/>
          </a:solidFill>
          <a:uFillTx/>
          <a:latin typeface="+mn-lt"/>
          <a:ea typeface="+mn-ea"/>
          <a:cs typeface="+mn-cs"/>
          <a:sym typeface="Futura"/>
        </a:defRPr>
      </a:lvl6pPr>
      <a:lvl7pPr marL="0" marR="0" indent="1371600" algn="ctr" defTabSz="457200" rtl="0" latinLnBrk="0">
        <a:lnSpc>
          <a:spcPct val="100000"/>
        </a:lnSpc>
        <a:spcBef>
          <a:spcPts val="0"/>
        </a:spcBef>
        <a:spcAft>
          <a:spcPts val="0"/>
        </a:spcAft>
        <a:buClrTx/>
        <a:buSzTx/>
        <a:buFontTx/>
        <a:buNone/>
        <a:tabLst/>
        <a:defRPr sz="4000" b="0" i="0" u="none" strike="noStrike" cap="all" spc="79" baseline="0">
          <a:ln>
            <a:noFill/>
          </a:ln>
          <a:solidFill>
            <a:srgbClr val="5B5854"/>
          </a:solidFill>
          <a:uFillTx/>
          <a:latin typeface="+mn-lt"/>
          <a:ea typeface="+mn-ea"/>
          <a:cs typeface="+mn-cs"/>
          <a:sym typeface="Futura"/>
        </a:defRPr>
      </a:lvl7pPr>
      <a:lvl8pPr marL="0" marR="0" indent="1600200" algn="ctr" defTabSz="457200" rtl="0" latinLnBrk="0">
        <a:lnSpc>
          <a:spcPct val="100000"/>
        </a:lnSpc>
        <a:spcBef>
          <a:spcPts val="0"/>
        </a:spcBef>
        <a:spcAft>
          <a:spcPts val="0"/>
        </a:spcAft>
        <a:buClrTx/>
        <a:buSzTx/>
        <a:buFontTx/>
        <a:buNone/>
        <a:tabLst/>
        <a:defRPr sz="4000" b="0" i="0" u="none" strike="noStrike" cap="all" spc="79" baseline="0">
          <a:ln>
            <a:noFill/>
          </a:ln>
          <a:solidFill>
            <a:srgbClr val="5B5854"/>
          </a:solidFill>
          <a:uFillTx/>
          <a:latin typeface="+mn-lt"/>
          <a:ea typeface="+mn-ea"/>
          <a:cs typeface="+mn-cs"/>
          <a:sym typeface="Futura"/>
        </a:defRPr>
      </a:lvl8pPr>
      <a:lvl9pPr marL="0" marR="0" indent="1828800" algn="ctr" defTabSz="457200" rtl="0" latinLnBrk="0">
        <a:lnSpc>
          <a:spcPct val="100000"/>
        </a:lnSpc>
        <a:spcBef>
          <a:spcPts val="0"/>
        </a:spcBef>
        <a:spcAft>
          <a:spcPts val="0"/>
        </a:spcAft>
        <a:buClrTx/>
        <a:buSzTx/>
        <a:buFontTx/>
        <a:buNone/>
        <a:tabLst/>
        <a:defRPr sz="4000" b="0" i="0" u="none" strike="noStrike" cap="all" spc="79" baseline="0">
          <a:ln>
            <a:noFill/>
          </a:ln>
          <a:solidFill>
            <a:srgbClr val="5B5854"/>
          </a:solidFill>
          <a:uFillTx/>
          <a:latin typeface="+mn-lt"/>
          <a:ea typeface="+mn-ea"/>
          <a:cs typeface="+mn-cs"/>
          <a:sym typeface="Futura"/>
        </a:defRPr>
      </a:lvl9pPr>
    </p:titleStyle>
    <p:bodyStyle>
      <a:lvl1pPr marL="381000" marR="0" indent="-381000" algn="l" defTabSz="457200" rtl="0" latinLnBrk="0">
        <a:lnSpc>
          <a:spcPct val="100000"/>
        </a:lnSpc>
        <a:spcBef>
          <a:spcPts val="3400"/>
        </a:spcBef>
        <a:spcAft>
          <a:spcPts val="0"/>
        </a:spcAft>
        <a:buClr>
          <a:srgbClr val="9A958E"/>
        </a:buClr>
        <a:buSzPct val="75000"/>
        <a:buFontTx/>
        <a:buChar char="•"/>
        <a:tabLst/>
        <a:defRPr sz="2800" b="0" i="0" u="none" strike="noStrike" cap="none" spc="56" baseline="0">
          <a:ln>
            <a:noFill/>
          </a:ln>
          <a:solidFill>
            <a:srgbClr val="5B5854"/>
          </a:solidFill>
          <a:uFillTx/>
          <a:latin typeface="Avenir Medium"/>
          <a:ea typeface="Avenir Medium"/>
          <a:cs typeface="Avenir Medium"/>
          <a:sym typeface="Avenir Medium"/>
        </a:defRPr>
      </a:lvl1pPr>
      <a:lvl2pPr marL="762000" marR="0" indent="-381000" algn="l" defTabSz="457200" rtl="0" latinLnBrk="0">
        <a:lnSpc>
          <a:spcPct val="100000"/>
        </a:lnSpc>
        <a:spcBef>
          <a:spcPts val="3400"/>
        </a:spcBef>
        <a:spcAft>
          <a:spcPts val="0"/>
        </a:spcAft>
        <a:buClr>
          <a:srgbClr val="9A958E"/>
        </a:buClr>
        <a:buSzPct val="75000"/>
        <a:buFontTx/>
        <a:buChar char="•"/>
        <a:tabLst/>
        <a:defRPr sz="2800" b="0" i="0" u="none" strike="noStrike" cap="none" spc="56" baseline="0">
          <a:ln>
            <a:noFill/>
          </a:ln>
          <a:solidFill>
            <a:srgbClr val="5B5854"/>
          </a:solidFill>
          <a:uFillTx/>
          <a:latin typeface="Avenir Medium"/>
          <a:ea typeface="Avenir Medium"/>
          <a:cs typeface="Avenir Medium"/>
          <a:sym typeface="Avenir Medium"/>
        </a:defRPr>
      </a:lvl2pPr>
      <a:lvl3pPr marL="1143000" marR="0" indent="-381000" algn="l" defTabSz="457200" rtl="0" latinLnBrk="0">
        <a:lnSpc>
          <a:spcPct val="100000"/>
        </a:lnSpc>
        <a:spcBef>
          <a:spcPts val="3400"/>
        </a:spcBef>
        <a:spcAft>
          <a:spcPts val="0"/>
        </a:spcAft>
        <a:buClr>
          <a:srgbClr val="9A958E"/>
        </a:buClr>
        <a:buSzPct val="75000"/>
        <a:buFontTx/>
        <a:buChar char="•"/>
        <a:tabLst/>
        <a:defRPr sz="2800" b="0" i="0" u="none" strike="noStrike" cap="none" spc="56" baseline="0">
          <a:ln>
            <a:noFill/>
          </a:ln>
          <a:solidFill>
            <a:srgbClr val="5B5854"/>
          </a:solidFill>
          <a:uFillTx/>
          <a:latin typeface="Avenir Medium"/>
          <a:ea typeface="Avenir Medium"/>
          <a:cs typeface="Avenir Medium"/>
          <a:sym typeface="Avenir Medium"/>
        </a:defRPr>
      </a:lvl3pPr>
      <a:lvl4pPr marL="1524000" marR="0" indent="-381000" algn="l" defTabSz="457200" rtl="0" latinLnBrk="0">
        <a:lnSpc>
          <a:spcPct val="100000"/>
        </a:lnSpc>
        <a:spcBef>
          <a:spcPts val="3400"/>
        </a:spcBef>
        <a:spcAft>
          <a:spcPts val="0"/>
        </a:spcAft>
        <a:buClr>
          <a:srgbClr val="9A958E"/>
        </a:buClr>
        <a:buSzPct val="75000"/>
        <a:buFontTx/>
        <a:buChar char="•"/>
        <a:tabLst/>
        <a:defRPr sz="2800" b="0" i="0" u="none" strike="noStrike" cap="none" spc="56" baseline="0">
          <a:ln>
            <a:noFill/>
          </a:ln>
          <a:solidFill>
            <a:srgbClr val="5B5854"/>
          </a:solidFill>
          <a:uFillTx/>
          <a:latin typeface="Avenir Medium"/>
          <a:ea typeface="Avenir Medium"/>
          <a:cs typeface="Avenir Medium"/>
          <a:sym typeface="Avenir Medium"/>
        </a:defRPr>
      </a:lvl4pPr>
      <a:lvl5pPr marL="1905000" marR="0" indent="-381000" algn="l" defTabSz="457200" rtl="0" latinLnBrk="0">
        <a:lnSpc>
          <a:spcPct val="100000"/>
        </a:lnSpc>
        <a:spcBef>
          <a:spcPts val="3400"/>
        </a:spcBef>
        <a:spcAft>
          <a:spcPts val="0"/>
        </a:spcAft>
        <a:buClr>
          <a:srgbClr val="9A958E"/>
        </a:buClr>
        <a:buSzPct val="75000"/>
        <a:buFontTx/>
        <a:buChar char="•"/>
        <a:tabLst/>
        <a:defRPr sz="2800" b="0" i="0" u="none" strike="noStrike" cap="none" spc="56" baseline="0">
          <a:ln>
            <a:noFill/>
          </a:ln>
          <a:solidFill>
            <a:srgbClr val="5B5854"/>
          </a:solidFill>
          <a:uFillTx/>
          <a:latin typeface="Avenir Medium"/>
          <a:ea typeface="Avenir Medium"/>
          <a:cs typeface="Avenir Medium"/>
          <a:sym typeface="Avenir Medium"/>
        </a:defRPr>
      </a:lvl5pPr>
      <a:lvl6pPr marL="2286000" marR="0" indent="-381000" algn="l" defTabSz="457200" rtl="0" latinLnBrk="0">
        <a:lnSpc>
          <a:spcPct val="100000"/>
        </a:lnSpc>
        <a:spcBef>
          <a:spcPts val="3400"/>
        </a:spcBef>
        <a:spcAft>
          <a:spcPts val="0"/>
        </a:spcAft>
        <a:buClr>
          <a:srgbClr val="9A958E"/>
        </a:buClr>
        <a:buSzPct val="75000"/>
        <a:buFontTx/>
        <a:buChar char="•"/>
        <a:tabLst/>
        <a:defRPr sz="2800" b="0" i="0" u="none" strike="noStrike" cap="none" spc="56" baseline="0">
          <a:ln>
            <a:noFill/>
          </a:ln>
          <a:solidFill>
            <a:srgbClr val="5B5854"/>
          </a:solidFill>
          <a:uFillTx/>
          <a:latin typeface="Avenir Medium"/>
          <a:ea typeface="Avenir Medium"/>
          <a:cs typeface="Avenir Medium"/>
          <a:sym typeface="Avenir Medium"/>
        </a:defRPr>
      </a:lvl6pPr>
      <a:lvl7pPr marL="2667000" marR="0" indent="-381000" algn="l" defTabSz="457200" rtl="0" latinLnBrk="0">
        <a:lnSpc>
          <a:spcPct val="100000"/>
        </a:lnSpc>
        <a:spcBef>
          <a:spcPts val="3400"/>
        </a:spcBef>
        <a:spcAft>
          <a:spcPts val="0"/>
        </a:spcAft>
        <a:buClr>
          <a:srgbClr val="9A958E"/>
        </a:buClr>
        <a:buSzPct val="75000"/>
        <a:buFontTx/>
        <a:buChar char="•"/>
        <a:tabLst/>
        <a:defRPr sz="2800" b="0" i="0" u="none" strike="noStrike" cap="none" spc="56" baseline="0">
          <a:ln>
            <a:noFill/>
          </a:ln>
          <a:solidFill>
            <a:srgbClr val="5B5854"/>
          </a:solidFill>
          <a:uFillTx/>
          <a:latin typeface="Avenir Medium"/>
          <a:ea typeface="Avenir Medium"/>
          <a:cs typeface="Avenir Medium"/>
          <a:sym typeface="Avenir Medium"/>
        </a:defRPr>
      </a:lvl7pPr>
      <a:lvl8pPr marL="3048000" marR="0" indent="-381000" algn="l" defTabSz="457200" rtl="0" latinLnBrk="0">
        <a:lnSpc>
          <a:spcPct val="100000"/>
        </a:lnSpc>
        <a:spcBef>
          <a:spcPts val="3400"/>
        </a:spcBef>
        <a:spcAft>
          <a:spcPts val="0"/>
        </a:spcAft>
        <a:buClr>
          <a:srgbClr val="9A958E"/>
        </a:buClr>
        <a:buSzPct val="75000"/>
        <a:buFontTx/>
        <a:buChar char="•"/>
        <a:tabLst/>
        <a:defRPr sz="2800" b="0" i="0" u="none" strike="noStrike" cap="none" spc="56" baseline="0">
          <a:ln>
            <a:noFill/>
          </a:ln>
          <a:solidFill>
            <a:srgbClr val="5B5854"/>
          </a:solidFill>
          <a:uFillTx/>
          <a:latin typeface="Avenir Medium"/>
          <a:ea typeface="Avenir Medium"/>
          <a:cs typeface="Avenir Medium"/>
          <a:sym typeface="Avenir Medium"/>
        </a:defRPr>
      </a:lvl8pPr>
      <a:lvl9pPr marL="3429000" marR="0" indent="-381000" algn="l" defTabSz="457200" rtl="0" latinLnBrk="0">
        <a:lnSpc>
          <a:spcPct val="100000"/>
        </a:lnSpc>
        <a:spcBef>
          <a:spcPts val="3400"/>
        </a:spcBef>
        <a:spcAft>
          <a:spcPts val="0"/>
        </a:spcAft>
        <a:buClr>
          <a:srgbClr val="9A958E"/>
        </a:buClr>
        <a:buSzPct val="75000"/>
        <a:buFontTx/>
        <a:buChar char="•"/>
        <a:tabLst/>
        <a:defRPr sz="2800" b="0" i="0" u="none" strike="noStrike" cap="none" spc="56" baseline="0">
          <a:ln>
            <a:noFill/>
          </a:ln>
          <a:solidFill>
            <a:srgbClr val="5B5854"/>
          </a:solidFill>
          <a:uFillTx/>
          <a:latin typeface="Avenir Medium"/>
          <a:ea typeface="Avenir Medium"/>
          <a:cs typeface="Avenir Medium"/>
          <a:sym typeface="Avenir Medium"/>
        </a:defRPr>
      </a:lvl9pPr>
    </p:bodyStyle>
    <p:otherStyle>
      <a:lvl1pPr marL="0" marR="0" indent="0" algn="ctr" defTabSz="457200" rtl="0" latinLnBrk="0">
        <a:lnSpc>
          <a:spcPct val="100000"/>
        </a:lnSpc>
        <a:spcBef>
          <a:spcPts val="0"/>
        </a:spcBef>
        <a:spcAft>
          <a:spcPts val="0"/>
        </a:spcAft>
        <a:buClrTx/>
        <a:buSzTx/>
        <a:buFontTx/>
        <a:buNone/>
        <a:tabLst/>
        <a:defRPr sz="1400" b="0" i="0" u="none" strike="noStrike" cap="all" spc="28" baseline="0">
          <a:ln>
            <a:noFill/>
          </a:ln>
          <a:solidFill>
            <a:schemeClr val="tx1"/>
          </a:solidFill>
          <a:uFillTx/>
          <a:latin typeface="+mn-lt"/>
          <a:ea typeface="+mn-ea"/>
          <a:cs typeface="+mn-cs"/>
          <a:sym typeface="Futura"/>
        </a:defRPr>
      </a:lvl1pPr>
      <a:lvl2pPr marL="0" marR="0" indent="228600" algn="ctr" defTabSz="457200" rtl="0" latinLnBrk="0">
        <a:lnSpc>
          <a:spcPct val="100000"/>
        </a:lnSpc>
        <a:spcBef>
          <a:spcPts val="0"/>
        </a:spcBef>
        <a:spcAft>
          <a:spcPts val="0"/>
        </a:spcAft>
        <a:buClrTx/>
        <a:buSzTx/>
        <a:buFontTx/>
        <a:buNone/>
        <a:tabLst/>
        <a:defRPr sz="1400" b="0" i="0" u="none" strike="noStrike" cap="all" spc="28" baseline="0">
          <a:ln>
            <a:noFill/>
          </a:ln>
          <a:solidFill>
            <a:schemeClr val="tx1"/>
          </a:solidFill>
          <a:uFillTx/>
          <a:latin typeface="+mn-lt"/>
          <a:ea typeface="+mn-ea"/>
          <a:cs typeface="+mn-cs"/>
          <a:sym typeface="Futura"/>
        </a:defRPr>
      </a:lvl2pPr>
      <a:lvl3pPr marL="0" marR="0" indent="457200" algn="ctr" defTabSz="457200" rtl="0" latinLnBrk="0">
        <a:lnSpc>
          <a:spcPct val="100000"/>
        </a:lnSpc>
        <a:spcBef>
          <a:spcPts val="0"/>
        </a:spcBef>
        <a:spcAft>
          <a:spcPts val="0"/>
        </a:spcAft>
        <a:buClrTx/>
        <a:buSzTx/>
        <a:buFontTx/>
        <a:buNone/>
        <a:tabLst/>
        <a:defRPr sz="1400" b="0" i="0" u="none" strike="noStrike" cap="all" spc="28" baseline="0">
          <a:ln>
            <a:noFill/>
          </a:ln>
          <a:solidFill>
            <a:schemeClr val="tx1"/>
          </a:solidFill>
          <a:uFillTx/>
          <a:latin typeface="+mn-lt"/>
          <a:ea typeface="+mn-ea"/>
          <a:cs typeface="+mn-cs"/>
          <a:sym typeface="Futura"/>
        </a:defRPr>
      </a:lvl3pPr>
      <a:lvl4pPr marL="0" marR="0" indent="685800" algn="ctr" defTabSz="457200" rtl="0" latinLnBrk="0">
        <a:lnSpc>
          <a:spcPct val="100000"/>
        </a:lnSpc>
        <a:spcBef>
          <a:spcPts val="0"/>
        </a:spcBef>
        <a:spcAft>
          <a:spcPts val="0"/>
        </a:spcAft>
        <a:buClrTx/>
        <a:buSzTx/>
        <a:buFontTx/>
        <a:buNone/>
        <a:tabLst/>
        <a:defRPr sz="1400" b="0" i="0" u="none" strike="noStrike" cap="all" spc="28" baseline="0">
          <a:ln>
            <a:noFill/>
          </a:ln>
          <a:solidFill>
            <a:schemeClr val="tx1"/>
          </a:solidFill>
          <a:uFillTx/>
          <a:latin typeface="+mn-lt"/>
          <a:ea typeface="+mn-ea"/>
          <a:cs typeface="+mn-cs"/>
          <a:sym typeface="Futura"/>
        </a:defRPr>
      </a:lvl4pPr>
      <a:lvl5pPr marL="0" marR="0" indent="914400" algn="ctr" defTabSz="457200" rtl="0" latinLnBrk="0">
        <a:lnSpc>
          <a:spcPct val="100000"/>
        </a:lnSpc>
        <a:spcBef>
          <a:spcPts val="0"/>
        </a:spcBef>
        <a:spcAft>
          <a:spcPts val="0"/>
        </a:spcAft>
        <a:buClrTx/>
        <a:buSzTx/>
        <a:buFontTx/>
        <a:buNone/>
        <a:tabLst/>
        <a:defRPr sz="1400" b="0" i="0" u="none" strike="noStrike" cap="all" spc="28" baseline="0">
          <a:ln>
            <a:noFill/>
          </a:ln>
          <a:solidFill>
            <a:schemeClr val="tx1"/>
          </a:solidFill>
          <a:uFillTx/>
          <a:latin typeface="+mn-lt"/>
          <a:ea typeface="+mn-ea"/>
          <a:cs typeface="+mn-cs"/>
          <a:sym typeface="Futura"/>
        </a:defRPr>
      </a:lvl5pPr>
      <a:lvl6pPr marL="0" marR="0" indent="1143000" algn="ctr" defTabSz="457200" rtl="0" latinLnBrk="0">
        <a:lnSpc>
          <a:spcPct val="100000"/>
        </a:lnSpc>
        <a:spcBef>
          <a:spcPts val="0"/>
        </a:spcBef>
        <a:spcAft>
          <a:spcPts val="0"/>
        </a:spcAft>
        <a:buClrTx/>
        <a:buSzTx/>
        <a:buFontTx/>
        <a:buNone/>
        <a:tabLst/>
        <a:defRPr sz="1400" b="0" i="0" u="none" strike="noStrike" cap="all" spc="28" baseline="0">
          <a:ln>
            <a:noFill/>
          </a:ln>
          <a:solidFill>
            <a:schemeClr val="tx1"/>
          </a:solidFill>
          <a:uFillTx/>
          <a:latin typeface="+mn-lt"/>
          <a:ea typeface="+mn-ea"/>
          <a:cs typeface="+mn-cs"/>
          <a:sym typeface="Futura"/>
        </a:defRPr>
      </a:lvl6pPr>
      <a:lvl7pPr marL="0" marR="0" indent="1371600" algn="ctr" defTabSz="457200" rtl="0" latinLnBrk="0">
        <a:lnSpc>
          <a:spcPct val="100000"/>
        </a:lnSpc>
        <a:spcBef>
          <a:spcPts val="0"/>
        </a:spcBef>
        <a:spcAft>
          <a:spcPts val="0"/>
        </a:spcAft>
        <a:buClrTx/>
        <a:buSzTx/>
        <a:buFontTx/>
        <a:buNone/>
        <a:tabLst/>
        <a:defRPr sz="1400" b="0" i="0" u="none" strike="noStrike" cap="all" spc="28" baseline="0">
          <a:ln>
            <a:noFill/>
          </a:ln>
          <a:solidFill>
            <a:schemeClr val="tx1"/>
          </a:solidFill>
          <a:uFillTx/>
          <a:latin typeface="+mn-lt"/>
          <a:ea typeface="+mn-ea"/>
          <a:cs typeface="+mn-cs"/>
          <a:sym typeface="Futura"/>
        </a:defRPr>
      </a:lvl7pPr>
      <a:lvl8pPr marL="0" marR="0" indent="1600200" algn="ctr" defTabSz="457200" rtl="0" latinLnBrk="0">
        <a:lnSpc>
          <a:spcPct val="100000"/>
        </a:lnSpc>
        <a:spcBef>
          <a:spcPts val="0"/>
        </a:spcBef>
        <a:spcAft>
          <a:spcPts val="0"/>
        </a:spcAft>
        <a:buClrTx/>
        <a:buSzTx/>
        <a:buFontTx/>
        <a:buNone/>
        <a:tabLst/>
        <a:defRPr sz="1400" b="0" i="0" u="none" strike="noStrike" cap="all" spc="28" baseline="0">
          <a:ln>
            <a:noFill/>
          </a:ln>
          <a:solidFill>
            <a:schemeClr val="tx1"/>
          </a:solidFill>
          <a:uFillTx/>
          <a:latin typeface="+mn-lt"/>
          <a:ea typeface="+mn-ea"/>
          <a:cs typeface="+mn-cs"/>
          <a:sym typeface="Futura"/>
        </a:defRPr>
      </a:lvl8pPr>
      <a:lvl9pPr marL="0" marR="0" indent="1828800" algn="ctr" defTabSz="457200" rtl="0" latinLnBrk="0">
        <a:lnSpc>
          <a:spcPct val="100000"/>
        </a:lnSpc>
        <a:spcBef>
          <a:spcPts val="0"/>
        </a:spcBef>
        <a:spcAft>
          <a:spcPts val="0"/>
        </a:spcAft>
        <a:buClrTx/>
        <a:buSzTx/>
        <a:buFontTx/>
        <a:buNone/>
        <a:tabLst/>
        <a:defRPr sz="1400" b="0" i="0" u="none" strike="noStrike" cap="all" spc="28" baseline="0">
          <a:ln>
            <a:noFill/>
          </a:ln>
          <a:solidFill>
            <a:schemeClr val="tx1"/>
          </a:solidFill>
          <a:uFillTx/>
          <a:latin typeface="+mn-lt"/>
          <a:ea typeface="+mn-ea"/>
          <a:cs typeface="+mn-cs"/>
          <a:sym typeface="Futura"/>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4080" y="519290"/>
            <a:ext cx="11216640" cy="1885245"/>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94080" y="2596444"/>
            <a:ext cx="11216640" cy="618857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94080" y="9040143"/>
            <a:ext cx="2926080" cy="519289"/>
          </a:xfrm>
          <a:prstGeom prst="rect">
            <a:avLst/>
          </a:prstGeom>
        </p:spPr>
        <p:txBody>
          <a:bodyPr vert="horz" lIns="91440" tIns="45720" rIns="91440" bIns="45720" rtlCol="0" anchor="ctr"/>
          <a:lstStyle>
            <a:lvl1pPr algn="l">
              <a:defRPr sz="1280">
                <a:solidFill>
                  <a:schemeClr val="tx1">
                    <a:tint val="75000"/>
                  </a:schemeClr>
                </a:solidFill>
              </a:defRPr>
            </a:lvl1pPr>
          </a:lstStyle>
          <a:p>
            <a:pPr defTabSz="975390" hangingPunct="1"/>
            <a:fld id="{F261928F-A764-5D4B-946C-B27BFD6EA148}" type="datetimeFigureOut">
              <a:rPr lang="en-US" kern="1200" smtClean="0">
                <a:solidFill>
                  <a:prstClr val="black">
                    <a:tint val="75000"/>
                  </a:prstClr>
                </a:solidFill>
                <a:latin typeface="Calibri" panose="020F0502020204030204"/>
                <a:ea typeface="+mn-ea"/>
                <a:cs typeface="+mn-cs"/>
              </a:rPr>
              <a:pPr defTabSz="975390" hangingPunct="1"/>
              <a:t>3/7/2018</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3"/>
          </p:nvPr>
        </p:nvSpPr>
        <p:spPr>
          <a:xfrm>
            <a:off x="4307840" y="9040143"/>
            <a:ext cx="4389120" cy="519289"/>
          </a:xfrm>
          <a:prstGeom prst="rect">
            <a:avLst/>
          </a:prstGeom>
        </p:spPr>
        <p:txBody>
          <a:bodyPr vert="horz" lIns="91440" tIns="45720" rIns="91440" bIns="45720" rtlCol="0" anchor="ctr"/>
          <a:lstStyle>
            <a:lvl1pPr algn="ctr">
              <a:defRPr sz="1280">
                <a:solidFill>
                  <a:schemeClr val="tx1">
                    <a:tint val="75000"/>
                  </a:schemeClr>
                </a:solidFill>
              </a:defRPr>
            </a:lvl1pPr>
          </a:lstStyle>
          <a:p>
            <a:pPr defTabSz="975390" hangingPunct="1"/>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4"/>
          </p:nvPr>
        </p:nvSpPr>
        <p:spPr>
          <a:xfrm>
            <a:off x="9184640" y="9040143"/>
            <a:ext cx="2926080" cy="519289"/>
          </a:xfrm>
          <a:prstGeom prst="rect">
            <a:avLst/>
          </a:prstGeom>
        </p:spPr>
        <p:txBody>
          <a:bodyPr vert="horz" lIns="91440" tIns="45720" rIns="91440" bIns="45720" rtlCol="0" anchor="ctr"/>
          <a:lstStyle>
            <a:lvl1pPr algn="r">
              <a:defRPr sz="1280">
                <a:solidFill>
                  <a:schemeClr val="tx1">
                    <a:tint val="75000"/>
                  </a:schemeClr>
                </a:solidFill>
              </a:defRPr>
            </a:lvl1pPr>
          </a:lstStyle>
          <a:p>
            <a:pPr defTabSz="975390" hangingPunct="1"/>
            <a:fld id="{9A9BE120-6BAE-FF43-9D65-270EEE921046}" type="slidenum">
              <a:rPr lang="en-US" kern="1200" smtClean="0">
                <a:solidFill>
                  <a:prstClr val="black">
                    <a:tint val="75000"/>
                  </a:prstClr>
                </a:solidFill>
                <a:latin typeface="Calibri" panose="020F0502020204030204"/>
                <a:ea typeface="+mn-ea"/>
                <a:cs typeface="+mn-cs"/>
              </a:rPr>
              <a:pPr defTabSz="975390" hangingPunct="1"/>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193630409"/>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l" defTabSz="975390" rtl="0" eaLnBrk="1" latinLnBrk="0" hangingPunct="1">
        <a:lnSpc>
          <a:spcPct val="90000"/>
        </a:lnSpc>
        <a:spcBef>
          <a:spcPct val="0"/>
        </a:spcBef>
        <a:buNone/>
        <a:defRPr sz="4693" kern="1200">
          <a:solidFill>
            <a:schemeClr val="tx1"/>
          </a:solidFill>
          <a:latin typeface="+mj-lt"/>
          <a:ea typeface="+mj-ea"/>
          <a:cs typeface="+mj-cs"/>
        </a:defRPr>
      </a:lvl1pPr>
    </p:titleStyle>
    <p:bodyStyle>
      <a:lvl1pPr marL="243848" indent="-243848" algn="l" defTabSz="975390" rtl="0" eaLnBrk="1" latinLnBrk="0" hangingPunct="1">
        <a:lnSpc>
          <a:spcPct val="90000"/>
        </a:lnSpc>
        <a:spcBef>
          <a:spcPts val="1067"/>
        </a:spcBef>
        <a:buFont typeface="Arial"/>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a:buChar char="•"/>
        <a:defRPr sz="1920" kern="1200">
          <a:solidFill>
            <a:schemeClr val="tx1"/>
          </a:solidFill>
          <a:latin typeface="+mn-lt"/>
          <a:ea typeface="+mn-ea"/>
          <a:cs typeface="+mn-cs"/>
        </a:defRPr>
      </a:lvl9pPr>
    </p:bodyStyle>
    <p:otherStyle>
      <a:defPPr>
        <a:defRPr lang="en-US"/>
      </a:defPPr>
      <a:lvl1pPr marL="0" algn="l" defTabSz="975390" rtl="0" eaLnBrk="1" latinLnBrk="0" hangingPunct="1">
        <a:defRPr sz="1920" kern="1200">
          <a:solidFill>
            <a:schemeClr val="tx1"/>
          </a:solidFill>
          <a:latin typeface="+mn-lt"/>
          <a:ea typeface="+mn-ea"/>
          <a:cs typeface="+mn-cs"/>
        </a:defRPr>
      </a:lvl1pPr>
      <a:lvl2pPr marL="487695" algn="l" defTabSz="975390" rtl="0" eaLnBrk="1" latinLnBrk="0" hangingPunct="1">
        <a:defRPr sz="1920" kern="1200">
          <a:solidFill>
            <a:schemeClr val="tx1"/>
          </a:solidFill>
          <a:latin typeface="+mn-lt"/>
          <a:ea typeface="+mn-ea"/>
          <a:cs typeface="+mn-cs"/>
        </a:defRPr>
      </a:lvl2pPr>
      <a:lvl3pPr marL="975390" algn="l" defTabSz="975390" rtl="0" eaLnBrk="1" latinLnBrk="0" hangingPunct="1">
        <a:defRPr sz="1920" kern="1200">
          <a:solidFill>
            <a:schemeClr val="tx1"/>
          </a:solidFill>
          <a:latin typeface="+mn-lt"/>
          <a:ea typeface="+mn-ea"/>
          <a:cs typeface="+mn-cs"/>
        </a:defRPr>
      </a:lvl3pPr>
      <a:lvl4pPr marL="1463086" algn="l" defTabSz="975390" rtl="0" eaLnBrk="1" latinLnBrk="0" hangingPunct="1">
        <a:defRPr sz="1920" kern="1200">
          <a:solidFill>
            <a:schemeClr val="tx1"/>
          </a:solidFill>
          <a:latin typeface="+mn-lt"/>
          <a:ea typeface="+mn-ea"/>
          <a:cs typeface="+mn-cs"/>
        </a:defRPr>
      </a:lvl4pPr>
      <a:lvl5pPr marL="1950781" algn="l" defTabSz="975390" rtl="0" eaLnBrk="1" latinLnBrk="0" hangingPunct="1">
        <a:defRPr sz="1920" kern="1200">
          <a:solidFill>
            <a:schemeClr val="tx1"/>
          </a:solidFill>
          <a:latin typeface="+mn-lt"/>
          <a:ea typeface="+mn-ea"/>
          <a:cs typeface="+mn-cs"/>
        </a:defRPr>
      </a:lvl5pPr>
      <a:lvl6pPr marL="2438476" algn="l" defTabSz="975390" rtl="0" eaLnBrk="1" latinLnBrk="0" hangingPunct="1">
        <a:defRPr sz="1920" kern="1200">
          <a:solidFill>
            <a:schemeClr val="tx1"/>
          </a:solidFill>
          <a:latin typeface="+mn-lt"/>
          <a:ea typeface="+mn-ea"/>
          <a:cs typeface="+mn-cs"/>
        </a:defRPr>
      </a:lvl6pPr>
      <a:lvl7pPr marL="2926171" algn="l" defTabSz="975390" rtl="0" eaLnBrk="1" latinLnBrk="0" hangingPunct="1">
        <a:defRPr sz="1920" kern="1200">
          <a:solidFill>
            <a:schemeClr val="tx1"/>
          </a:solidFill>
          <a:latin typeface="+mn-lt"/>
          <a:ea typeface="+mn-ea"/>
          <a:cs typeface="+mn-cs"/>
        </a:defRPr>
      </a:lvl7pPr>
      <a:lvl8pPr marL="3413867" algn="l" defTabSz="975390" rtl="0" eaLnBrk="1" latinLnBrk="0" hangingPunct="1">
        <a:defRPr sz="1920" kern="1200">
          <a:solidFill>
            <a:schemeClr val="tx1"/>
          </a:solidFill>
          <a:latin typeface="+mn-lt"/>
          <a:ea typeface="+mn-ea"/>
          <a:cs typeface="+mn-cs"/>
        </a:defRPr>
      </a:lvl8pPr>
      <a:lvl9pPr marL="3901562" algn="l" defTabSz="975390" rtl="0" eaLnBrk="1" latinLnBrk="0" hangingPunct="1">
        <a:defRPr sz="192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12041"/>
            <a:ext cx="13004800" cy="9765642"/>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722490" y="866987"/>
            <a:ext cx="9169779" cy="1878471"/>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22490" y="3072838"/>
            <a:ext cx="9169779" cy="551932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85476" y="8592160"/>
            <a:ext cx="972735" cy="519289"/>
          </a:xfrm>
          <a:prstGeom prst="rect">
            <a:avLst/>
          </a:prstGeom>
        </p:spPr>
        <p:txBody>
          <a:bodyPr vert="horz" lIns="91440" tIns="45720" rIns="91440" bIns="45720" rtlCol="0" anchor="ctr"/>
          <a:lstStyle>
            <a:lvl1pPr algn="r">
              <a:defRPr sz="960">
                <a:solidFill>
                  <a:schemeClr val="tx1">
                    <a:tint val="75000"/>
                  </a:schemeClr>
                </a:solidFill>
              </a:defRPr>
            </a:lvl1pPr>
          </a:lstStyle>
          <a:p>
            <a:pPr hangingPunct="1"/>
            <a:fld id="{B61BEF0D-F0BB-DE4B-95CE-6DB70DBA9567}" type="datetimeFigureOut">
              <a:rPr lang="en-US" kern="1200" dirty="0">
                <a:solidFill>
                  <a:prstClr val="black">
                    <a:tint val="75000"/>
                  </a:prstClr>
                </a:solidFill>
                <a:latin typeface="Trebuchet MS" panose="020B0603020202020204"/>
                <a:ea typeface="+mn-ea"/>
                <a:cs typeface="+mn-cs"/>
              </a:rPr>
              <a:pPr hangingPunct="1"/>
              <a:t>3/7/2018</a:t>
            </a:fld>
            <a:endParaRPr lang="en-US" kern="1200" dirty="0">
              <a:solidFill>
                <a:prstClr val="black">
                  <a:tint val="75000"/>
                </a:prstClr>
              </a:solidFill>
              <a:latin typeface="Trebuchet MS" panose="020B0603020202020204"/>
              <a:ea typeface="+mn-ea"/>
              <a:cs typeface="+mn-cs"/>
            </a:endParaRPr>
          </a:p>
        </p:txBody>
      </p:sp>
      <p:sp>
        <p:nvSpPr>
          <p:cNvPr id="5" name="Footer Placeholder 4"/>
          <p:cNvSpPr>
            <a:spLocks noGrp="1"/>
          </p:cNvSpPr>
          <p:nvPr>
            <p:ph type="ftr" sz="quarter" idx="3"/>
          </p:nvPr>
        </p:nvSpPr>
        <p:spPr>
          <a:xfrm>
            <a:off x="722489" y="8592160"/>
            <a:ext cx="6717453" cy="519289"/>
          </a:xfrm>
          <a:prstGeom prst="rect">
            <a:avLst/>
          </a:prstGeom>
        </p:spPr>
        <p:txBody>
          <a:bodyPr vert="horz" lIns="91440" tIns="45720" rIns="91440" bIns="45720" rtlCol="0" anchor="ctr"/>
          <a:lstStyle>
            <a:lvl1pPr algn="l">
              <a:defRPr sz="960">
                <a:solidFill>
                  <a:schemeClr val="tx1">
                    <a:tint val="75000"/>
                  </a:schemeClr>
                </a:solidFill>
              </a:defRPr>
            </a:lvl1pPr>
          </a:lstStyle>
          <a:p>
            <a:pPr hangingPunct="1"/>
            <a:endParaRPr lang="en-US" kern="1200" dirty="0">
              <a:solidFill>
                <a:prstClr val="black">
                  <a:tint val="75000"/>
                </a:prstClr>
              </a:solidFill>
              <a:latin typeface="Trebuchet MS" panose="020B0603020202020204"/>
              <a:ea typeface="+mn-ea"/>
              <a:cs typeface="+mn-cs"/>
            </a:endParaRPr>
          </a:p>
        </p:txBody>
      </p:sp>
      <p:sp>
        <p:nvSpPr>
          <p:cNvPr id="6" name="Slide Number Placeholder 5"/>
          <p:cNvSpPr>
            <a:spLocks noGrp="1"/>
          </p:cNvSpPr>
          <p:nvPr>
            <p:ph type="sldNum" sz="quarter" idx="4"/>
          </p:nvPr>
        </p:nvSpPr>
        <p:spPr>
          <a:xfrm>
            <a:off x="9163374" y="8592160"/>
            <a:ext cx="728895" cy="519289"/>
          </a:xfrm>
          <a:prstGeom prst="rect">
            <a:avLst/>
          </a:prstGeom>
        </p:spPr>
        <p:txBody>
          <a:bodyPr vert="horz" lIns="91440" tIns="45720" rIns="91440" bIns="45720" rtlCol="0" anchor="ctr"/>
          <a:lstStyle>
            <a:lvl1pPr algn="r">
              <a:defRPr sz="960">
                <a:solidFill>
                  <a:schemeClr val="accent1"/>
                </a:solidFill>
              </a:defRPr>
            </a:lvl1pPr>
          </a:lstStyle>
          <a:p>
            <a:pPr hangingPunct="1"/>
            <a:fld id="{D57F1E4F-1CFF-5643-939E-217C01CDF565}" type="slidenum">
              <a:rPr lang="en-US" kern="1200" dirty="0">
                <a:solidFill>
                  <a:srgbClr val="90C226"/>
                </a:solidFill>
                <a:latin typeface="Trebuchet MS" panose="020B0603020202020204"/>
                <a:ea typeface="+mn-ea"/>
                <a:cs typeface="+mn-cs"/>
              </a:rPr>
              <a:pPr hangingPunct="1"/>
              <a:t>‹#›</a:t>
            </a:fld>
            <a:endParaRPr lang="en-US" kern="1200" dirty="0">
              <a:solidFill>
                <a:srgbClr val="90C226"/>
              </a:solidFill>
              <a:latin typeface="Trebuchet MS" panose="020B0603020202020204"/>
              <a:ea typeface="+mn-ea"/>
              <a:cs typeface="+mn-cs"/>
            </a:endParaRPr>
          </a:p>
        </p:txBody>
      </p:sp>
    </p:spTree>
    <p:extLst>
      <p:ext uri="{BB962C8B-B14F-4D97-AF65-F5344CB8AC3E}">
        <p14:creationId xmlns:p14="http://schemas.microsoft.com/office/powerpoint/2010/main" val="2538483931"/>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798" r:id="rId14"/>
    <p:sldLayoutId id="2147483799" r:id="rId15"/>
    <p:sldLayoutId id="2147483800" r:id="rId16"/>
  </p:sldLayoutIdLst>
  <p:txStyles>
    <p:titleStyle>
      <a:lvl1pPr algn="l" defTabSz="487695" rtl="0" eaLnBrk="1" latinLnBrk="0" hangingPunct="1">
        <a:spcBef>
          <a:spcPct val="0"/>
        </a:spcBef>
        <a:buNone/>
        <a:defRPr sz="384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71" indent="-365771" algn="l" defTabSz="487695" rtl="0" eaLnBrk="1" latinLnBrk="0" hangingPunct="1">
        <a:spcBef>
          <a:spcPts val="1067"/>
        </a:spcBef>
        <a:spcAft>
          <a:spcPts val="0"/>
        </a:spcAft>
        <a:buClr>
          <a:schemeClr val="accent1"/>
        </a:buClr>
        <a:buSzPct val="80000"/>
        <a:buFont typeface="Wingdings 3" charset="2"/>
        <a:buChar char=""/>
        <a:defRPr sz="1920" kern="1200">
          <a:solidFill>
            <a:schemeClr val="tx1">
              <a:lumMod val="75000"/>
              <a:lumOff val="25000"/>
            </a:schemeClr>
          </a:solidFill>
          <a:latin typeface="+mn-lt"/>
          <a:ea typeface="+mn-ea"/>
          <a:cs typeface="+mn-cs"/>
        </a:defRPr>
      </a:lvl1pPr>
      <a:lvl2pPr marL="792505" indent="-304810" algn="l" defTabSz="487695" rtl="0" eaLnBrk="1" latinLnBrk="0" hangingPunct="1">
        <a:spcBef>
          <a:spcPts val="1067"/>
        </a:spcBef>
        <a:spcAft>
          <a:spcPts val="0"/>
        </a:spcAft>
        <a:buClr>
          <a:schemeClr val="accent1"/>
        </a:buClr>
        <a:buSzPct val="80000"/>
        <a:buFont typeface="Wingdings 3" charset="2"/>
        <a:buChar char=""/>
        <a:defRPr sz="1707" kern="1200">
          <a:solidFill>
            <a:schemeClr val="tx1">
              <a:lumMod val="75000"/>
              <a:lumOff val="25000"/>
            </a:schemeClr>
          </a:solidFill>
          <a:latin typeface="+mn-lt"/>
          <a:ea typeface="+mn-ea"/>
          <a:cs typeface="+mn-cs"/>
        </a:defRPr>
      </a:lvl2pPr>
      <a:lvl3pPr marL="1219238" indent="-243848" algn="l" defTabSz="487695" rtl="0" eaLnBrk="1" latinLnBrk="0" hangingPunct="1">
        <a:spcBef>
          <a:spcPts val="1067"/>
        </a:spcBef>
        <a:spcAft>
          <a:spcPts val="0"/>
        </a:spcAft>
        <a:buClr>
          <a:schemeClr val="accent1"/>
        </a:buClr>
        <a:buSzPct val="80000"/>
        <a:buFont typeface="Wingdings 3" charset="2"/>
        <a:buChar char=""/>
        <a:defRPr sz="1493" kern="1200">
          <a:solidFill>
            <a:schemeClr val="tx1">
              <a:lumMod val="75000"/>
              <a:lumOff val="25000"/>
            </a:schemeClr>
          </a:solidFill>
          <a:latin typeface="+mn-lt"/>
          <a:ea typeface="+mn-ea"/>
          <a:cs typeface="+mn-cs"/>
        </a:defRPr>
      </a:lvl3pPr>
      <a:lvl4pPr marL="1706933" indent="-243848" algn="l" defTabSz="487695" rtl="0" eaLnBrk="1" latinLnBrk="0" hangingPunct="1">
        <a:spcBef>
          <a:spcPts val="1067"/>
        </a:spcBef>
        <a:spcAft>
          <a:spcPts val="0"/>
        </a:spcAft>
        <a:buClr>
          <a:schemeClr val="accent1"/>
        </a:buClr>
        <a:buSzPct val="80000"/>
        <a:buFont typeface="Wingdings 3" charset="2"/>
        <a:buChar char=""/>
        <a:defRPr sz="1280" kern="1200">
          <a:solidFill>
            <a:schemeClr val="tx1">
              <a:lumMod val="75000"/>
              <a:lumOff val="25000"/>
            </a:schemeClr>
          </a:solidFill>
          <a:latin typeface="+mn-lt"/>
          <a:ea typeface="+mn-ea"/>
          <a:cs typeface="+mn-cs"/>
        </a:defRPr>
      </a:lvl4pPr>
      <a:lvl5pPr marL="2194629" indent="-243848" algn="l" defTabSz="487695" rtl="0" eaLnBrk="1" latinLnBrk="0" hangingPunct="1">
        <a:spcBef>
          <a:spcPts val="1067"/>
        </a:spcBef>
        <a:spcAft>
          <a:spcPts val="0"/>
        </a:spcAft>
        <a:buClr>
          <a:schemeClr val="accent1"/>
        </a:buClr>
        <a:buSzPct val="80000"/>
        <a:buFont typeface="Wingdings 3" charset="2"/>
        <a:buChar char=""/>
        <a:defRPr sz="1280" kern="1200">
          <a:solidFill>
            <a:schemeClr val="tx1">
              <a:lumMod val="75000"/>
              <a:lumOff val="25000"/>
            </a:schemeClr>
          </a:solidFill>
          <a:latin typeface="+mn-lt"/>
          <a:ea typeface="+mn-ea"/>
          <a:cs typeface="+mn-cs"/>
        </a:defRPr>
      </a:lvl5pPr>
      <a:lvl6pPr marL="2682324" indent="-243848" algn="l" defTabSz="487695" rtl="0" eaLnBrk="1" latinLnBrk="0" hangingPunct="1">
        <a:spcBef>
          <a:spcPts val="1067"/>
        </a:spcBef>
        <a:spcAft>
          <a:spcPts val="0"/>
        </a:spcAft>
        <a:buClr>
          <a:schemeClr val="accent1"/>
        </a:buClr>
        <a:buSzPct val="80000"/>
        <a:buFont typeface="Wingdings 3" charset="2"/>
        <a:buChar char=""/>
        <a:defRPr sz="1280" kern="1200">
          <a:solidFill>
            <a:schemeClr val="tx1">
              <a:lumMod val="75000"/>
              <a:lumOff val="25000"/>
            </a:schemeClr>
          </a:solidFill>
          <a:latin typeface="+mn-lt"/>
          <a:ea typeface="+mn-ea"/>
          <a:cs typeface="+mn-cs"/>
        </a:defRPr>
      </a:lvl6pPr>
      <a:lvl7pPr marL="3170019" indent="-243848" algn="l" defTabSz="487695" rtl="0" eaLnBrk="1" latinLnBrk="0" hangingPunct="1">
        <a:spcBef>
          <a:spcPts val="1067"/>
        </a:spcBef>
        <a:spcAft>
          <a:spcPts val="0"/>
        </a:spcAft>
        <a:buClr>
          <a:schemeClr val="accent1"/>
        </a:buClr>
        <a:buSzPct val="80000"/>
        <a:buFont typeface="Wingdings 3" charset="2"/>
        <a:buChar char=""/>
        <a:defRPr sz="1280" kern="1200">
          <a:solidFill>
            <a:schemeClr val="tx1">
              <a:lumMod val="75000"/>
              <a:lumOff val="25000"/>
            </a:schemeClr>
          </a:solidFill>
          <a:latin typeface="+mn-lt"/>
          <a:ea typeface="+mn-ea"/>
          <a:cs typeface="+mn-cs"/>
        </a:defRPr>
      </a:lvl7pPr>
      <a:lvl8pPr marL="3657714" indent="-243848" algn="l" defTabSz="487695" rtl="0" eaLnBrk="1" latinLnBrk="0" hangingPunct="1">
        <a:spcBef>
          <a:spcPts val="1067"/>
        </a:spcBef>
        <a:spcAft>
          <a:spcPts val="0"/>
        </a:spcAft>
        <a:buClr>
          <a:schemeClr val="accent1"/>
        </a:buClr>
        <a:buSzPct val="80000"/>
        <a:buFont typeface="Wingdings 3" charset="2"/>
        <a:buChar char=""/>
        <a:defRPr sz="1280" kern="1200">
          <a:solidFill>
            <a:schemeClr val="tx1">
              <a:lumMod val="75000"/>
              <a:lumOff val="25000"/>
            </a:schemeClr>
          </a:solidFill>
          <a:latin typeface="+mn-lt"/>
          <a:ea typeface="+mn-ea"/>
          <a:cs typeface="+mn-cs"/>
        </a:defRPr>
      </a:lvl8pPr>
      <a:lvl9pPr marL="4145410" indent="-243848" algn="l" defTabSz="487695" rtl="0" eaLnBrk="1" latinLnBrk="0" hangingPunct="1">
        <a:spcBef>
          <a:spcPts val="1067"/>
        </a:spcBef>
        <a:spcAft>
          <a:spcPts val="0"/>
        </a:spcAft>
        <a:buClr>
          <a:schemeClr val="accent1"/>
        </a:buClr>
        <a:buSzPct val="80000"/>
        <a:buFont typeface="Wingdings 3" charset="2"/>
        <a:buChar char=""/>
        <a:defRPr sz="1280" kern="1200">
          <a:solidFill>
            <a:schemeClr val="tx1">
              <a:lumMod val="75000"/>
              <a:lumOff val="25000"/>
            </a:schemeClr>
          </a:solidFill>
          <a:latin typeface="+mn-lt"/>
          <a:ea typeface="+mn-ea"/>
          <a:cs typeface="+mn-cs"/>
        </a:defRPr>
      </a:lvl9pPr>
    </p:bodyStyle>
    <p:otherStyle>
      <a:defPPr>
        <a:defRPr lang="en-US"/>
      </a:defPPr>
      <a:lvl1pPr marL="0" algn="l" defTabSz="487695" rtl="0" eaLnBrk="1" latinLnBrk="0" hangingPunct="1">
        <a:defRPr sz="1920" kern="1200">
          <a:solidFill>
            <a:schemeClr val="tx1"/>
          </a:solidFill>
          <a:latin typeface="+mn-lt"/>
          <a:ea typeface="+mn-ea"/>
          <a:cs typeface="+mn-cs"/>
        </a:defRPr>
      </a:lvl1pPr>
      <a:lvl2pPr marL="487695" algn="l" defTabSz="487695" rtl="0" eaLnBrk="1" latinLnBrk="0" hangingPunct="1">
        <a:defRPr sz="1920" kern="1200">
          <a:solidFill>
            <a:schemeClr val="tx1"/>
          </a:solidFill>
          <a:latin typeface="+mn-lt"/>
          <a:ea typeface="+mn-ea"/>
          <a:cs typeface="+mn-cs"/>
        </a:defRPr>
      </a:lvl2pPr>
      <a:lvl3pPr marL="975390" algn="l" defTabSz="487695" rtl="0" eaLnBrk="1" latinLnBrk="0" hangingPunct="1">
        <a:defRPr sz="1920" kern="1200">
          <a:solidFill>
            <a:schemeClr val="tx1"/>
          </a:solidFill>
          <a:latin typeface="+mn-lt"/>
          <a:ea typeface="+mn-ea"/>
          <a:cs typeface="+mn-cs"/>
        </a:defRPr>
      </a:lvl3pPr>
      <a:lvl4pPr marL="1463086" algn="l" defTabSz="487695" rtl="0" eaLnBrk="1" latinLnBrk="0" hangingPunct="1">
        <a:defRPr sz="1920" kern="1200">
          <a:solidFill>
            <a:schemeClr val="tx1"/>
          </a:solidFill>
          <a:latin typeface="+mn-lt"/>
          <a:ea typeface="+mn-ea"/>
          <a:cs typeface="+mn-cs"/>
        </a:defRPr>
      </a:lvl4pPr>
      <a:lvl5pPr marL="1950781" algn="l" defTabSz="487695" rtl="0" eaLnBrk="1" latinLnBrk="0" hangingPunct="1">
        <a:defRPr sz="1920" kern="1200">
          <a:solidFill>
            <a:schemeClr val="tx1"/>
          </a:solidFill>
          <a:latin typeface="+mn-lt"/>
          <a:ea typeface="+mn-ea"/>
          <a:cs typeface="+mn-cs"/>
        </a:defRPr>
      </a:lvl5pPr>
      <a:lvl6pPr marL="2438476" algn="l" defTabSz="487695" rtl="0" eaLnBrk="1" latinLnBrk="0" hangingPunct="1">
        <a:defRPr sz="1920" kern="1200">
          <a:solidFill>
            <a:schemeClr val="tx1"/>
          </a:solidFill>
          <a:latin typeface="+mn-lt"/>
          <a:ea typeface="+mn-ea"/>
          <a:cs typeface="+mn-cs"/>
        </a:defRPr>
      </a:lvl6pPr>
      <a:lvl7pPr marL="2926171" algn="l" defTabSz="487695" rtl="0" eaLnBrk="1" latinLnBrk="0" hangingPunct="1">
        <a:defRPr sz="1920" kern="1200">
          <a:solidFill>
            <a:schemeClr val="tx1"/>
          </a:solidFill>
          <a:latin typeface="+mn-lt"/>
          <a:ea typeface="+mn-ea"/>
          <a:cs typeface="+mn-cs"/>
        </a:defRPr>
      </a:lvl7pPr>
      <a:lvl8pPr marL="3413867" algn="l" defTabSz="487695" rtl="0" eaLnBrk="1" latinLnBrk="0" hangingPunct="1">
        <a:defRPr sz="1920" kern="1200">
          <a:solidFill>
            <a:schemeClr val="tx1"/>
          </a:solidFill>
          <a:latin typeface="+mn-lt"/>
          <a:ea typeface="+mn-ea"/>
          <a:cs typeface="+mn-cs"/>
        </a:defRPr>
      </a:lvl8pPr>
      <a:lvl9pPr marL="3901562" algn="l" defTabSz="487695" rtl="0" eaLnBrk="1" latinLnBrk="0" hangingPunct="1">
        <a:defRPr sz="192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12041"/>
            <a:ext cx="13004800" cy="9765642"/>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722490" y="866987"/>
            <a:ext cx="9169779" cy="1878471"/>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22490" y="3072838"/>
            <a:ext cx="9169779" cy="551932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85476" y="8592160"/>
            <a:ext cx="972735" cy="519289"/>
          </a:xfrm>
          <a:prstGeom prst="rect">
            <a:avLst/>
          </a:prstGeom>
        </p:spPr>
        <p:txBody>
          <a:bodyPr vert="horz" lIns="91440" tIns="45720" rIns="91440" bIns="45720" rtlCol="0" anchor="ctr"/>
          <a:lstStyle>
            <a:lvl1pPr algn="r">
              <a:defRPr sz="960">
                <a:solidFill>
                  <a:schemeClr val="tx1">
                    <a:tint val="75000"/>
                  </a:schemeClr>
                </a:solidFill>
              </a:defRPr>
            </a:lvl1pPr>
          </a:lstStyle>
          <a:p>
            <a:pPr defTabSz="975390" hangingPunct="1"/>
            <a:fld id="{3757FB1C-0781-48C3-9333-3E6726313B39}" type="datetimeFigureOut">
              <a:rPr lang="en-GB" kern="1200" smtClean="0">
                <a:solidFill>
                  <a:prstClr val="black">
                    <a:tint val="75000"/>
                  </a:prstClr>
                </a:solidFill>
                <a:latin typeface="Trebuchet MS" panose="020B0603020202020204"/>
                <a:ea typeface="+mn-ea"/>
                <a:cs typeface="+mn-cs"/>
              </a:rPr>
              <a:pPr defTabSz="975390" hangingPunct="1"/>
              <a:t>07/03/2018</a:t>
            </a:fld>
            <a:endParaRPr lang="en-GB" kern="1200">
              <a:solidFill>
                <a:prstClr val="black">
                  <a:tint val="75000"/>
                </a:prstClr>
              </a:solidFill>
              <a:latin typeface="Trebuchet MS" panose="020B0603020202020204"/>
              <a:ea typeface="+mn-ea"/>
              <a:cs typeface="+mn-cs"/>
            </a:endParaRPr>
          </a:p>
        </p:txBody>
      </p:sp>
      <p:sp>
        <p:nvSpPr>
          <p:cNvPr id="5" name="Footer Placeholder 4"/>
          <p:cNvSpPr>
            <a:spLocks noGrp="1"/>
          </p:cNvSpPr>
          <p:nvPr>
            <p:ph type="ftr" sz="quarter" idx="3"/>
          </p:nvPr>
        </p:nvSpPr>
        <p:spPr>
          <a:xfrm>
            <a:off x="722489" y="8592160"/>
            <a:ext cx="6717453" cy="519289"/>
          </a:xfrm>
          <a:prstGeom prst="rect">
            <a:avLst/>
          </a:prstGeom>
        </p:spPr>
        <p:txBody>
          <a:bodyPr vert="horz" lIns="91440" tIns="45720" rIns="91440" bIns="45720" rtlCol="0" anchor="ctr"/>
          <a:lstStyle>
            <a:lvl1pPr algn="l">
              <a:defRPr sz="960">
                <a:solidFill>
                  <a:schemeClr val="tx1">
                    <a:tint val="75000"/>
                  </a:schemeClr>
                </a:solidFill>
              </a:defRPr>
            </a:lvl1pPr>
          </a:lstStyle>
          <a:p>
            <a:pPr defTabSz="975390" hangingPunct="1"/>
            <a:endParaRPr lang="en-GB" kern="1200">
              <a:solidFill>
                <a:prstClr val="black">
                  <a:tint val="75000"/>
                </a:prstClr>
              </a:solidFill>
              <a:latin typeface="Trebuchet MS" panose="020B0603020202020204"/>
              <a:ea typeface="+mn-ea"/>
              <a:cs typeface="+mn-cs"/>
            </a:endParaRPr>
          </a:p>
        </p:txBody>
      </p:sp>
      <p:sp>
        <p:nvSpPr>
          <p:cNvPr id="6" name="Slide Number Placeholder 5"/>
          <p:cNvSpPr>
            <a:spLocks noGrp="1"/>
          </p:cNvSpPr>
          <p:nvPr>
            <p:ph type="sldNum" sz="quarter" idx="4"/>
          </p:nvPr>
        </p:nvSpPr>
        <p:spPr>
          <a:xfrm>
            <a:off x="9163374" y="8592160"/>
            <a:ext cx="728895" cy="519289"/>
          </a:xfrm>
          <a:prstGeom prst="rect">
            <a:avLst/>
          </a:prstGeom>
        </p:spPr>
        <p:txBody>
          <a:bodyPr vert="horz" lIns="91440" tIns="45720" rIns="91440" bIns="45720" rtlCol="0" anchor="ctr"/>
          <a:lstStyle>
            <a:lvl1pPr algn="r">
              <a:defRPr sz="960">
                <a:solidFill>
                  <a:schemeClr val="accent1"/>
                </a:solidFill>
              </a:defRPr>
            </a:lvl1pPr>
          </a:lstStyle>
          <a:p>
            <a:pPr defTabSz="975390" hangingPunct="1"/>
            <a:fld id="{8D60E420-4623-4F1E-976B-76D038D7E3B9}" type="slidenum">
              <a:rPr lang="en-GB" kern="1200" smtClean="0">
                <a:solidFill>
                  <a:srgbClr val="90C226"/>
                </a:solidFill>
                <a:latin typeface="Trebuchet MS" panose="020B0603020202020204"/>
                <a:ea typeface="+mn-ea"/>
                <a:cs typeface="+mn-cs"/>
              </a:rPr>
              <a:pPr defTabSz="975390" hangingPunct="1"/>
              <a:t>‹#›</a:t>
            </a:fld>
            <a:endParaRPr lang="en-GB" kern="1200">
              <a:solidFill>
                <a:srgbClr val="90C226"/>
              </a:solidFill>
              <a:latin typeface="Trebuchet MS" panose="020B0603020202020204"/>
              <a:ea typeface="+mn-ea"/>
              <a:cs typeface="+mn-cs"/>
            </a:endParaRPr>
          </a:p>
        </p:txBody>
      </p:sp>
    </p:spTree>
    <p:extLst>
      <p:ext uri="{BB962C8B-B14F-4D97-AF65-F5344CB8AC3E}">
        <p14:creationId xmlns:p14="http://schemas.microsoft.com/office/powerpoint/2010/main" val="4260317045"/>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 id="2147483814" r:id="rId13"/>
    <p:sldLayoutId id="2147483815" r:id="rId14"/>
    <p:sldLayoutId id="2147483816" r:id="rId15"/>
    <p:sldLayoutId id="2147483817" r:id="rId16"/>
  </p:sldLayoutIdLst>
  <p:txStyles>
    <p:titleStyle>
      <a:lvl1pPr algn="l" defTabSz="487695" rtl="0" eaLnBrk="1" latinLnBrk="0" hangingPunct="1">
        <a:spcBef>
          <a:spcPct val="0"/>
        </a:spcBef>
        <a:buNone/>
        <a:defRPr sz="384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71" indent="-365771" algn="l" defTabSz="487695" rtl="0" eaLnBrk="1" latinLnBrk="0" hangingPunct="1">
        <a:spcBef>
          <a:spcPts val="1067"/>
        </a:spcBef>
        <a:spcAft>
          <a:spcPts val="0"/>
        </a:spcAft>
        <a:buClr>
          <a:schemeClr val="accent1"/>
        </a:buClr>
        <a:buSzPct val="80000"/>
        <a:buFont typeface="Wingdings 3" charset="2"/>
        <a:buChar char=""/>
        <a:defRPr sz="1920" kern="1200">
          <a:solidFill>
            <a:schemeClr val="tx1">
              <a:lumMod val="75000"/>
              <a:lumOff val="25000"/>
            </a:schemeClr>
          </a:solidFill>
          <a:latin typeface="+mn-lt"/>
          <a:ea typeface="+mn-ea"/>
          <a:cs typeface="+mn-cs"/>
        </a:defRPr>
      </a:lvl1pPr>
      <a:lvl2pPr marL="792505" indent="-304810" algn="l" defTabSz="487695" rtl="0" eaLnBrk="1" latinLnBrk="0" hangingPunct="1">
        <a:spcBef>
          <a:spcPts val="1067"/>
        </a:spcBef>
        <a:spcAft>
          <a:spcPts val="0"/>
        </a:spcAft>
        <a:buClr>
          <a:schemeClr val="accent1"/>
        </a:buClr>
        <a:buSzPct val="80000"/>
        <a:buFont typeface="Wingdings 3" charset="2"/>
        <a:buChar char=""/>
        <a:defRPr sz="1707" kern="1200">
          <a:solidFill>
            <a:schemeClr val="tx1">
              <a:lumMod val="75000"/>
              <a:lumOff val="25000"/>
            </a:schemeClr>
          </a:solidFill>
          <a:latin typeface="+mn-lt"/>
          <a:ea typeface="+mn-ea"/>
          <a:cs typeface="+mn-cs"/>
        </a:defRPr>
      </a:lvl2pPr>
      <a:lvl3pPr marL="1219238" indent="-243848" algn="l" defTabSz="487695" rtl="0" eaLnBrk="1" latinLnBrk="0" hangingPunct="1">
        <a:spcBef>
          <a:spcPts val="1067"/>
        </a:spcBef>
        <a:spcAft>
          <a:spcPts val="0"/>
        </a:spcAft>
        <a:buClr>
          <a:schemeClr val="accent1"/>
        </a:buClr>
        <a:buSzPct val="80000"/>
        <a:buFont typeface="Wingdings 3" charset="2"/>
        <a:buChar char=""/>
        <a:defRPr sz="1493" kern="1200">
          <a:solidFill>
            <a:schemeClr val="tx1">
              <a:lumMod val="75000"/>
              <a:lumOff val="25000"/>
            </a:schemeClr>
          </a:solidFill>
          <a:latin typeface="+mn-lt"/>
          <a:ea typeface="+mn-ea"/>
          <a:cs typeface="+mn-cs"/>
        </a:defRPr>
      </a:lvl3pPr>
      <a:lvl4pPr marL="1706933" indent="-243848" algn="l" defTabSz="487695" rtl="0" eaLnBrk="1" latinLnBrk="0" hangingPunct="1">
        <a:spcBef>
          <a:spcPts val="1067"/>
        </a:spcBef>
        <a:spcAft>
          <a:spcPts val="0"/>
        </a:spcAft>
        <a:buClr>
          <a:schemeClr val="accent1"/>
        </a:buClr>
        <a:buSzPct val="80000"/>
        <a:buFont typeface="Wingdings 3" charset="2"/>
        <a:buChar char=""/>
        <a:defRPr sz="1280" kern="1200">
          <a:solidFill>
            <a:schemeClr val="tx1">
              <a:lumMod val="75000"/>
              <a:lumOff val="25000"/>
            </a:schemeClr>
          </a:solidFill>
          <a:latin typeface="+mn-lt"/>
          <a:ea typeface="+mn-ea"/>
          <a:cs typeface="+mn-cs"/>
        </a:defRPr>
      </a:lvl4pPr>
      <a:lvl5pPr marL="2194629" indent="-243848" algn="l" defTabSz="487695" rtl="0" eaLnBrk="1" latinLnBrk="0" hangingPunct="1">
        <a:spcBef>
          <a:spcPts val="1067"/>
        </a:spcBef>
        <a:spcAft>
          <a:spcPts val="0"/>
        </a:spcAft>
        <a:buClr>
          <a:schemeClr val="accent1"/>
        </a:buClr>
        <a:buSzPct val="80000"/>
        <a:buFont typeface="Wingdings 3" charset="2"/>
        <a:buChar char=""/>
        <a:defRPr sz="1280" kern="1200">
          <a:solidFill>
            <a:schemeClr val="tx1">
              <a:lumMod val="75000"/>
              <a:lumOff val="25000"/>
            </a:schemeClr>
          </a:solidFill>
          <a:latin typeface="+mn-lt"/>
          <a:ea typeface="+mn-ea"/>
          <a:cs typeface="+mn-cs"/>
        </a:defRPr>
      </a:lvl5pPr>
      <a:lvl6pPr marL="2682324" indent="-243848" algn="l" defTabSz="487695" rtl="0" eaLnBrk="1" latinLnBrk="0" hangingPunct="1">
        <a:spcBef>
          <a:spcPts val="1067"/>
        </a:spcBef>
        <a:spcAft>
          <a:spcPts val="0"/>
        </a:spcAft>
        <a:buClr>
          <a:schemeClr val="accent1"/>
        </a:buClr>
        <a:buSzPct val="80000"/>
        <a:buFont typeface="Wingdings 3" charset="2"/>
        <a:buChar char=""/>
        <a:defRPr sz="1280" kern="1200">
          <a:solidFill>
            <a:schemeClr val="tx1">
              <a:lumMod val="75000"/>
              <a:lumOff val="25000"/>
            </a:schemeClr>
          </a:solidFill>
          <a:latin typeface="+mn-lt"/>
          <a:ea typeface="+mn-ea"/>
          <a:cs typeface="+mn-cs"/>
        </a:defRPr>
      </a:lvl6pPr>
      <a:lvl7pPr marL="3170019" indent="-243848" algn="l" defTabSz="487695" rtl="0" eaLnBrk="1" latinLnBrk="0" hangingPunct="1">
        <a:spcBef>
          <a:spcPts val="1067"/>
        </a:spcBef>
        <a:spcAft>
          <a:spcPts val="0"/>
        </a:spcAft>
        <a:buClr>
          <a:schemeClr val="accent1"/>
        </a:buClr>
        <a:buSzPct val="80000"/>
        <a:buFont typeface="Wingdings 3" charset="2"/>
        <a:buChar char=""/>
        <a:defRPr sz="1280" kern="1200">
          <a:solidFill>
            <a:schemeClr val="tx1">
              <a:lumMod val="75000"/>
              <a:lumOff val="25000"/>
            </a:schemeClr>
          </a:solidFill>
          <a:latin typeface="+mn-lt"/>
          <a:ea typeface="+mn-ea"/>
          <a:cs typeface="+mn-cs"/>
        </a:defRPr>
      </a:lvl7pPr>
      <a:lvl8pPr marL="3657714" indent="-243848" algn="l" defTabSz="487695" rtl="0" eaLnBrk="1" latinLnBrk="0" hangingPunct="1">
        <a:spcBef>
          <a:spcPts val="1067"/>
        </a:spcBef>
        <a:spcAft>
          <a:spcPts val="0"/>
        </a:spcAft>
        <a:buClr>
          <a:schemeClr val="accent1"/>
        </a:buClr>
        <a:buSzPct val="80000"/>
        <a:buFont typeface="Wingdings 3" charset="2"/>
        <a:buChar char=""/>
        <a:defRPr sz="1280" kern="1200">
          <a:solidFill>
            <a:schemeClr val="tx1">
              <a:lumMod val="75000"/>
              <a:lumOff val="25000"/>
            </a:schemeClr>
          </a:solidFill>
          <a:latin typeface="+mn-lt"/>
          <a:ea typeface="+mn-ea"/>
          <a:cs typeface="+mn-cs"/>
        </a:defRPr>
      </a:lvl8pPr>
      <a:lvl9pPr marL="4145410" indent="-243848" algn="l" defTabSz="487695" rtl="0" eaLnBrk="1" latinLnBrk="0" hangingPunct="1">
        <a:spcBef>
          <a:spcPts val="1067"/>
        </a:spcBef>
        <a:spcAft>
          <a:spcPts val="0"/>
        </a:spcAft>
        <a:buClr>
          <a:schemeClr val="accent1"/>
        </a:buClr>
        <a:buSzPct val="80000"/>
        <a:buFont typeface="Wingdings 3" charset="2"/>
        <a:buChar char=""/>
        <a:defRPr sz="1280" kern="1200">
          <a:solidFill>
            <a:schemeClr val="tx1">
              <a:lumMod val="75000"/>
              <a:lumOff val="25000"/>
            </a:schemeClr>
          </a:solidFill>
          <a:latin typeface="+mn-lt"/>
          <a:ea typeface="+mn-ea"/>
          <a:cs typeface="+mn-cs"/>
        </a:defRPr>
      </a:lvl9pPr>
    </p:bodyStyle>
    <p:otherStyle>
      <a:defPPr>
        <a:defRPr lang="en-US"/>
      </a:defPPr>
      <a:lvl1pPr marL="0" algn="l" defTabSz="487695" rtl="0" eaLnBrk="1" latinLnBrk="0" hangingPunct="1">
        <a:defRPr sz="1920" kern="1200">
          <a:solidFill>
            <a:schemeClr val="tx1"/>
          </a:solidFill>
          <a:latin typeface="+mn-lt"/>
          <a:ea typeface="+mn-ea"/>
          <a:cs typeface="+mn-cs"/>
        </a:defRPr>
      </a:lvl1pPr>
      <a:lvl2pPr marL="487695" algn="l" defTabSz="487695" rtl="0" eaLnBrk="1" latinLnBrk="0" hangingPunct="1">
        <a:defRPr sz="1920" kern="1200">
          <a:solidFill>
            <a:schemeClr val="tx1"/>
          </a:solidFill>
          <a:latin typeface="+mn-lt"/>
          <a:ea typeface="+mn-ea"/>
          <a:cs typeface="+mn-cs"/>
        </a:defRPr>
      </a:lvl2pPr>
      <a:lvl3pPr marL="975390" algn="l" defTabSz="487695" rtl="0" eaLnBrk="1" latinLnBrk="0" hangingPunct="1">
        <a:defRPr sz="1920" kern="1200">
          <a:solidFill>
            <a:schemeClr val="tx1"/>
          </a:solidFill>
          <a:latin typeface="+mn-lt"/>
          <a:ea typeface="+mn-ea"/>
          <a:cs typeface="+mn-cs"/>
        </a:defRPr>
      </a:lvl3pPr>
      <a:lvl4pPr marL="1463086" algn="l" defTabSz="487695" rtl="0" eaLnBrk="1" latinLnBrk="0" hangingPunct="1">
        <a:defRPr sz="1920" kern="1200">
          <a:solidFill>
            <a:schemeClr val="tx1"/>
          </a:solidFill>
          <a:latin typeface="+mn-lt"/>
          <a:ea typeface="+mn-ea"/>
          <a:cs typeface="+mn-cs"/>
        </a:defRPr>
      </a:lvl4pPr>
      <a:lvl5pPr marL="1950781" algn="l" defTabSz="487695" rtl="0" eaLnBrk="1" latinLnBrk="0" hangingPunct="1">
        <a:defRPr sz="1920" kern="1200">
          <a:solidFill>
            <a:schemeClr val="tx1"/>
          </a:solidFill>
          <a:latin typeface="+mn-lt"/>
          <a:ea typeface="+mn-ea"/>
          <a:cs typeface="+mn-cs"/>
        </a:defRPr>
      </a:lvl5pPr>
      <a:lvl6pPr marL="2438476" algn="l" defTabSz="487695" rtl="0" eaLnBrk="1" latinLnBrk="0" hangingPunct="1">
        <a:defRPr sz="1920" kern="1200">
          <a:solidFill>
            <a:schemeClr val="tx1"/>
          </a:solidFill>
          <a:latin typeface="+mn-lt"/>
          <a:ea typeface="+mn-ea"/>
          <a:cs typeface="+mn-cs"/>
        </a:defRPr>
      </a:lvl6pPr>
      <a:lvl7pPr marL="2926171" algn="l" defTabSz="487695" rtl="0" eaLnBrk="1" latinLnBrk="0" hangingPunct="1">
        <a:defRPr sz="1920" kern="1200">
          <a:solidFill>
            <a:schemeClr val="tx1"/>
          </a:solidFill>
          <a:latin typeface="+mn-lt"/>
          <a:ea typeface="+mn-ea"/>
          <a:cs typeface="+mn-cs"/>
        </a:defRPr>
      </a:lvl7pPr>
      <a:lvl8pPr marL="3413867" algn="l" defTabSz="487695" rtl="0" eaLnBrk="1" latinLnBrk="0" hangingPunct="1">
        <a:defRPr sz="1920" kern="1200">
          <a:solidFill>
            <a:schemeClr val="tx1"/>
          </a:solidFill>
          <a:latin typeface="+mn-lt"/>
          <a:ea typeface="+mn-ea"/>
          <a:cs typeface="+mn-cs"/>
        </a:defRPr>
      </a:lvl8pPr>
      <a:lvl9pPr marL="3901562" algn="l" defTabSz="487695" rtl="0" eaLnBrk="1" latinLnBrk="0" hangingPunct="1">
        <a:defRPr sz="192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4080" y="519290"/>
            <a:ext cx="11216640" cy="1885245"/>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94080" y="2596444"/>
            <a:ext cx="11216640" cy="618857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94080" y="9040143"/>
            <a:ext cx="2926080" cy="519289"/>
          </a:xfrm>
          <a:prstGeom prst="rect">
            <a:avLst/>
          </a:prstGeom>
        </p:spPr>
        <p:txBody>
          <a:bodyPr vert="horz" lIns="91440" tIns="45720" rIns="91440" bIns="45720" rtlCol="0" anchor="ctr"/>
          <a:lstStyle>
            <a:lvl1pPr algn="l">
              <a:defRPr sz="1280">
                <a:solidFill>
                  <a:schemeClr val="tx1">
                    <a:tint val="75000"/>
                  </a:schemeClr>
                </a:solidFill>
              </a:defRPr>
            </a:lvl1pPr>
          </a:lstStyle>
          <a:p>
            <a:pPr defTabSz="975390" hangingPunct="1"/>
            <a:fld id="{D9AD51A5-1B0A-4981-BF7C-68A3F7EB523F}" type="datetimeFigureOut">
              <a:rPr lang="en-GB" kern="1200" smtClean="0">
                <a:solidFill>
                  <a:prstClr val="black">
                    <a:tint val="75000"/>
                  </a:prstClr>
                </a:solidFill>
                <a:latin typeface="Calibri" panose="020F0502020204030204"/>
                <a:ea typeface="+mn-ea"/>
                <a:cs typeface="+mn-cs"/>
              </a:rPr>
              <a:pPr defTabSz="975390" hangingPunct="1"/>
              <a:t>07/03/2018</a:t>
            </a:fld>
            <a:endParaRPr lang="en-GB"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3"/>
          </p:nvPr>
        </p:nvSpPr>
        <p:spPr>
          <a:xfrm>
            <a:off x="4307840" y="9040143"/>
            <a:ext cx="4389120" cy="519289"/>
          </a:xfrm>
          <a:prstGeom prst="rect">
            <a:avLst/>
          </a:prstGeom>
        </p:spPr>
        <p:txBody>
          <a:bodyPr vert="horz" lIns="91440" tIns="45720" rIns="91440" bIns="45720" rtlCol="0" anchor="ctr"/>
          <a:lstStyle>
            <a:lvl1pPr algn="ctr">
              <a:defRPr sz="1280">
                <a:solidFill>
                  <a:schemeClr val="tx1">
                    <a:tint val="75000"/>
                  </a:schemeClr>
                </a:solidFill>
              </a:defRPr>
            </a:lvl1pPr>
          </a:lstStyle>
          <a:p>
            <a:pPr defTabSz="975390" hangingPunct="1"/>
            <a:endParaRPr lang="en-GB"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4"/>
          </p:nvPr>
        </p:nvSpPr>
        <p:spPr>
          <a:xfrm>
            <a:off x="9184640" y="9040143"/>
            <a:ext cx="2926080" cy="519289"/>
          </a:xfrm>
          <a:prstGeom prst="rect">
            <a:avLst/>
          </a:prstGeom>
        </p:spPr>
        <p:txBody>
          <a:bodyPr vert="horz" lIns="91440" tIns="45720" rIns="91440" bIns="45720" rtlCol="0" anchor="ctr"/>
          <a:lstStyle>
            <a:lvl1pPr algn="r">
              <a:defRPr sz="1280">
                <a:solidFill>
                  <a:schemeClr val="tx1">
                    <a:tint val="75000"/>
                  </a:schemeClr>
                </a:solidFill>
              </a:defRPr>
            </a:lvl1pPr>
          </a:lstStyle>
          <a:p>
            <a:pPr defTabSz="975390" hangingPunct="1"/>
            <a:fld id="{09CBBC6E-7AD9-4E39-81A5-8C0018E7B715}" type="slidenum">
              <a:rPr lang="en-GB" kern="1200" smtClean="0">
                <a:solidFill>
                  <a:prstClr val="black">
                    <a:tint val="75000"/>
                  </a:prstClr>
                </a:solidFill>
                <a:latin typeface="Calibri" panose="020F0502020204030204"/>
                <a:ea typeface="+mn-ea"/>
                <a:cs typeface="+mn-cs"/>
              </a:rPr>
              <a:pPr defTabSz="975390" hangingPunct="1"/>
              <a:t>‹#›</a:t>
            </a:fld>
            <a:endParaRPr lang="en-GB"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4163027723"/>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75390" rtl="0" eaLnBrk="1" latinLnBrk="0" hangingPunct="1">
        <a:lnSpc>
          <a:spcPct val="90000"/>
        </a:lnSpc>
        <a:spcBef>
          <a:spcPct val="0"/>
        </a:spcBef>
        <a:buNone/>
        <a:defRPr sz="4693" kern="1200">
          <a:solidFill>
            <a:schemeClr val="tx1"/>
          </a:solidFill>
          <a:latin typeface="+mj-lt"/>
          <a:ea typeface="+mj-ea"/>
          <a:cs typeface="+mj-cs"/>
        </a:defRPr>
      </a:lvl1pPr>
    </p:titleStyle>
    <p:body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p:bodyStyle>
    <p:otherStyle>
      <a:defPPr>
        <a:defRPr lang="en-US"/>
      </a:defPPr>
      <a:lvl1pPr marL="0" algn="l" defTabSz="975390" rtl="0" eaLnBrk="1" latinLnBrk="0" hangingPunct="1">
        <a:defRPr sz="1920" kern="1200">
          <a:solidFill>
            <a:schemeClr val="tx1"/>
          </a:solidFill>
          <a:latin typeface="+mn-lt"/>
          <a:ea typeface="+mn-ea"/>
          <a:cs typeface="+mn-cs"/>
        </a:defRPr>
      </a:lvl1pPr>
      <a:lvl2pPr marL="487695" algn="l" defTabSz="975390" rtl="0" eaLnBrk="1" latinLnBrk="0" hangingPunct="1">
        <a:defRPr sz="1920" kern="1200">
          <a:solidFill>
            <a:schemeClr val="tx1"/>
          </a:solidFill>
          <a:latin typeface="+mn-lt"/>
          <a:ea typeface="+mn-ea"/>
          <a:cs typeface="+mn-cs"/>
        </a:defRPr>
      </a:lvl2pPr>
      <a:lvl3pPr marL="975390" algn="l" defTabSz="975390" rtl="0" eaLnBrk="1" latinLnBrk="0" hangingPunct="1">
        <a:defRPr sz="1920" kern="1200">
          <a:solidFill>
            <a:schemeClr val="tx1"/>
          </a:solidFill>
          <a:latin typeface="+mn-lt"/>
          <a:ea typeface="+mn-ea"/>
          <a:cs typeface="+mn-cs"/>
        </a:defRPr>
      </a:lvl3pPr>
      <a:lvl4pPr marL="1463086" algn="l" defTabSz="975390" rtl="0" eaLnBrk="1" latinLnBrk="0" hangingPunct="1">
        <a:defRPr sz="1920" kern="1200">
          <a:solidFill>
            <a:schemeClr val="tx1"/>
          </a:solidFill>
          <a:latin typeface="+mn-lt"/>
          <a:ea typeface="+mn-ea"/>
          <a:cs typeface="+mn-cs"/>
        </a:defRPr>
      </a:lvl4pPr>
      <a:lvl5pPr marL="1950781" algn="l" defTabSz="975390" rtl="0" eaLnBrk="1" latinLnBrk="0" hangingPunct="1">
        <a:defRPr sz="1920" kern="1200">
          <a:solidFill>
            <a:schemeClr val="tx1"/>
          </a:solidFill>
          <a:latin typeface="+mn-lt"/>
          <a:ea typeface="+mn-ea"/>
          <a:cs typeface="+mn-cs"/>
        </a:defRPr>
      </a:lvl5pPr>
      <a:lvl6pPr marL="2438476" algn="l" defTabSz="975390" rtl="0" eaLnBrk="1" latinLnBrk="0" hangingPunct="1">
        <a:defRPr sz="1920" kern="1200">
          <a:solidFill>
            <a:schemeClr val="tx1"/>
          </a:solidFill>
          <a:latin typeface="+mn-lt"/>
          <a:ea typeface="+mn-ea"/>
          <a:cs typeface="+mn-cs"/>
        </a:defRPr>
      </a:lvl6pPr>
      <a:lvl7pPr marL="2926171" algn="l" defTabSz="975390" rtl="0" eaLnBrk="1" latinLnBrk="0" hangingPunct="1">
        <a:defRPr sz="1920" kern="1200">
          <a:solidFill>
            <a:schemeClr val="tx1"/>
          </a:solidFill>
          <a:latin typeface="+mn-lt"/>
          <a:ea typeface="+mn-ea"/>
          <a:cs typeface="+mn-cs"/>
        </a:defRPr>
      </a:lvl7pPr>
      <a:lvl8pPr marL="3413867" algn="l" defTabSz="975390" rtl="0" eaLnBrk="1" latinLnBrk="0" hangingPunct="1">
        <a:defRPr sz="1920" kern="1200">
          <a:solidFill>
            <a:schemeClr val="tx1"/>
          </a:solidFill>
          <a:latin typeface="+mn-lt"/>
          <a:ea typeface="+mn-ea"/>
          <a:cs typeface="+mn-cs"/>
        </a:defRPr>
      </a:lvl8pPr>
      <a:lvl9pPr marL="3901562" algn="l" defTabSz="975390" rtl="0" eaLnBrk="1" latinLnBrk="0" hangingPunct="1">
        <a:defRPr sz="192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2403" y="832307"/>
            <a:ext cx="10368077" cy="213278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2404" y="3251200"/>
            <a:ext cx="10368078" cy="5722112"/>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2405" y="9202779"/>
            <a:ext cx="2297753" cy="390144"/>
          </a:xfrm>
          <a:prstGeom prst="rect">
            <a:avLst/>
          </a:prstGeom>
        </p:spPr>
        <p:txBody>
          <a:bodyPr vert="horz" lIns="91440" tIns="45720" rIns="91440" bIns="45720" rtlCol="0" anchor="ctr"/>
          <a:lstStyle>
            <a:lvl1pPr algn="l">
              <a:defRPr sz="1067">
                <a:solidFill>
                  <a:schemeClr val="tx1">
                    <a:lumMod val="95000"/>
                    <a:lumOff val="5000"/>
                  </a:schemeClr>
                </a:solidFill>
                <a:latin typeface="+mj-lt"/>
              </a:defRPr>
            </a:lvl1pPr>
          </a:lstStyle>
          <a:p>
            <a:pPr defTabSz="975390" hangingPunct="1"/>
            <a:fld id="{501B59EE-B51E-4399-A499-9B066787D893}" type="datetimeFigureOut">
              <a:rPr lang="en-GB" kern="1200" smtClean="0">
                <a:solidFill>
                  <a:prstClr val="black">
                    <a:lumMod val="95000"/>
                    <a:lumOff val="5000"/>
                  </a:prstClr>
                </a:solidFill>
                <a:ea typeface="+mn-ea"/>
                <a:cs typeface="+mn-cs"/>
              </a:rPr>
              <a:pPr defTabSz="975390" hangingPunct="1"/>
              <a:t>07/03/2018</a:t>
            </a:fld>
            <a:endParaRPr lang="en-GB" kern="1200">
              <a:solidFill>
                <a:prstClr val="black">
                  <a:lumMod val="95000"/>
                  <a:lumOff val="5000"/>
                </a:prstClr>
              </a:solidFill>
              <a:ea typeface="+mn-ea"/>
              <a:cs typeface="+mn-cs"/>
            </a:endParaRPr>
          </a:p>
        </p:txBody>
      </p:sp>
      <p:sp>
        <p:nvSpPr>
          <p:cNvPr id="5" name="Footer Placeholder 4"/>
          <p:cNvSpPr>
            <a:spLocks noGrp="1"/>
          </p:cNvSpPr>
          <p:nvPr>
            <p:ph type="ftr" sz="quarter" idx="3"/>
          </p:nvPr>
        </p:nvSpPr>
        <p:spPr>
          <a:xfrm>
            <a:off x="5165794" y="9202779"/>
            <a:ext cx="6294890" cy="390144"/>
          </a:xfrm>
          <a:prstGeom prst="rect">
            <a:avLst/>
          </a:prstGeom>
        </p:spPr>
        <p:txBody>
          <a:bodyPr vert="horz" lIns="91440" tIns="45720" rIns="91440" bIns="45720" rtlCol="0" anchor="ctr"/>
          <a:lstStyle>
            <a:lvl1pPr algn="r">
              <a:defRPr sz="1067" cap="all" baseline="0">
                <a:solidFill>
                  <a:schemeClr val="tx1">
                    <a:lumMod val="95000"/>
                    <a:lumOff val="5000"/>
                  </a:schemeClr>
                </a:solidFill>
                <a:latin typeface="+mj-lt"/>
              </a:defRPr>
            </a:lvl1pPr>
          </a:lstStyle>
          <a:p>
            <a:pPr defTabSz="975390" hangingPunct="1"/>
            <a:endParaRPr lang="en-GB" kern="1200">
              <a:solidFill>
                <a:prstClr val="black">
                  <a:lumMod val="95000"/>
                  <a:lumOff val="5000"/>
                </a:prstClr>
              </a:solidFill>
              <a:ea typeface="+mn-ea"/>
              <a:cs typeface="+mn-cs"/>
            </a:endParaRPr>
          </a:p>
        </p:txBody>
      </p:sp>
      <p:sp>
        <p:nvSpPr>
          <p:cNvPr id="6" name="Slide Number Placeholder 5"/>
          <p:cNvSpPr>
            <a:spLocks noGrp="1"/>
          </p:cNvSpPr>
          <p:nvPr>
            <p:ph type="sldNum" sz="quarter" idx="4"/>
          </p:nvPr>
        </p:nvSpPr>
        <p:spPr>
          <a:xfrm>
            <a:off x="11559822" y="9202779"/>
            <a:ext cx="1038578" cy="390144"/>
          </a:xfrm>
          <a:prstGeom prst="rect">
            <a:avLst/>
          </a:prstGeom>
        </p:spPr>
        <p:txBody>
          <a:bodyPr vert="horz" lIns="91440" tIns="45720" rIns="91440" bIns="45720" rtlCol="0" anchor="ctr"/>
          <a:lstStyle>
            <a:lvl1pPr algn="l">
              <a:defRPr sz="1067">
                <a:solidFill>
                  <a:schemeClr val="tx1">
                    <a:lumMod val="95000"/>
                    <a:lumOff val="5000"/>
                  </a:schemeClr>
                </a:solidFill>
                <a:latin typeface="+mj-lt"/>
              </a:defRPr>
            </a:lvl1pPr>
          </a:lstStyle>
          <a:p>
            <a:pPr defTabSz="975390" hangingPunct="1"/>
            <a:fld id="{9C9F8804-433E-4A4A-9514-D028C490371B}" type="slidenum">
              <a:rPr lang="en-GB" kern="1200" smtClean="0">
                <a:solidFill>
                  <a:prstClr val="black">
                    <a:lumMod val="95000"/>
                    <a:lumOff val="5000"/>
                  </a:prstClr>
                </a:solidFill>
                <a:ea typeface="+mn-ea"/>
                <a:cs typeface="+mn-cs"/>
              </a:rPr>
              <a:pPr defTabSz="975390" hangingPunct="1"/>
              <a:t>‹#›</a:t>
            </a:fld>
            <a:endParaRPr lang="en-GB" kern="1200">
              <a:solidFill>
                <a:prstClr val="black">
                  <a:lumMod val="95000"/>
                  <a:lumOff val="5000"/>
                </a:prstClr>
              </a:solidFill>
              <a:ea typeface="+mn-ea"/>
              <a:cs typeface="+mn-cs"/>
            </a:endParaRPr>
          </a:p>
        </p:txBody>
      </p:sp>
      <p:cxnSp>
        <p:nvCxnSpPr>
          <p:cNvPr id="7" name="Straight Connector 6"/>
          <p:cNvCxnSpPr/>
          <p:nvPr/>
        </p:nvCxnSpPr>
        <p:spPr>
          <a:xfrm flipV="1">
            <a:off x="812800" y="1175216"/>
            <a:ext cx="0" cy="130048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136302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75390" rtl="0" eaLnBrk="1" latinLnBrk="0" hangingPunct="1">
        <a:lnSpc>
          <a:spcPct val="80000"/>
        </a:lnSpc>
        <a:spcBef>
          <a:spcPct val="0"/>
        </a:spcBef>
        <a:buNone/>
        <a:defRPr sz="5334" kern="1200" cap="all" spc="107" baseline="0">
          <a:solidFill>
            <a:schemeClr val="tx1">
              <a:lumMod val="95000"/>
              <a:lumOff val="5000"/>
            </a:schemeClr>
          </a:solidFill>
          <a:latin typeface="+mj-lt"/>
          <a:ea typeface="+mj-ea"/>
          <a:cs typeface="+mj-cs"/>
        </a:defRPr>
      </a:lvl1pPr>
    </p:titleStyle>
    <p:bodyStyle>
      <a:lvl1pPr marL="97539" indent="-97539" algn="l" defTabSz="975390" rtl="0" eaLnBrk="1" latinLnBrk="0" hangingPunct="1">
        <a:lnSpc>
          <a:spcPct val="90000"/>
        </a:lnSpc>
        <a:spcBef>
          <a:spcPts val="1280"/>
        </a:spcBef>
        <a:spcAft>
          <a:spcPts val="213"/>
        </a:spcAft>
        <a:buClr>
          <a:schemeClr val="accent1"/>
        </a:buClr>
        <a:buSzPct val="100000"/>
        <a:buFont typeface="Tw Cen MT" panose="020B0602020104020603" pitchFamily="34" charset="0"/>
        <a:buChar char=" "/>
        <a:defRPr sz="2347" kern="1200">
          <a:solidFill>
            <a:schemeClr val="tx1"/>
          </a:solidFill>
          <a:latin typeface="+mn-lt"/>
          <a:ea typeface="+mn-ea"/>
          <a:cs typeface="+mn-cs"/>
        </a:defRPr>
      </a:lvl1pPr>
      <a:lvl2pPr marL="282863" indent="-146309" algn="l" defTabSz="975390" rtl="0" eaLnBrk="1" latinLnBrk="0" hangingPunct="1">
        <a:lnSpc>
          <a:spcPct val="90000"/>
        </a:lnSpc>
        <a:spcBef>
          <a:spcPts val="213"/>
        </a:spcBef>
        <a:spcAft>
          <a:spcPts val="427"/>
        </a:spcAft>
        <a:buClr>
          <a:schemeClr val="accent1"/>
        </a:buClr>
        <a:buFont typeface="Wingdings 3" pitchFamily="18" charset="2"/>
        <a:buChar char=""/>
        <a:defRPr sz="1920" kern="1200">
          <a:solidFill>
            <a:schemeClr val="tx1"/>
          </a:solidFill>
          <a:latin typeface="+mn-lt"/>
          <a:ea typeface="+mn-ea"/>
          <a:cs typeface="+mn-cs"/>
        </a:defRPr>
      </a:lvl2pPr>
      <a:lvl3pPr marL="477941" indent="-146309" algn="l" defTabSz="975390" rtl="0" eaLnBrk="1" latinLnBrk="0" hangingPunct="1">
        <a:lnSpc>
          <a:spcPct val="90000"/>
        </a:lnSpc>
        <a:spcBef>
          <a:spcPts val="213"/>
        </a:spcBef>
        <a:spcAft>
          <a:spcPts val="427"/>
        </a:spcAft>
        <a:buClr>
          <a:schemeClr val="accent1"/>
        </a:buClr>
        <a:buFont typeface="Wingdings 3" pitchFamily="18" charset="2"/>
        <a:buChar char=""/>
        <a:defRPr sz="1493" kern="1200">
          <a:solidFill>
            <a:schemeClr val="tx1"/>
          </a:solidFill>
          <a:latin typeface="+mn-lt"/>
          <a:ea typeface="+mn-ea"/>
          <a:cs typeface="+mn-cs"/>
        </a:defRPr>
      </a:lvl3pPr>
      <a:lvl4pPr marL="634004" indent="-146309" algn="l" defTabSz="975390" rtl="0" eaLnBrk="1" latinLnBrk="0" hangingPunct="1">
        <a:lnSpc>
          <a:spcPct val="90000"/>
        </a:lnSpc>
        <a:spcBef>
          <a:spcPts val="213"/>
        </a:spcBef>
        <a:spcAft>
          <a:spcPts val="427"/>
        </a:spcAft>
        <a:buClr>
          <a:schemeClr val="accent1"/>
        </a:buClr>
        <a:buFont typeface="Wingdings 3" pitchFamily="18" charset="2"/>
        <a:buChar char=""/>
        <a:defRPr sz="1493" kern="1200">
          <a:solidFill>
            <a:schemeClr val="tx1"/>
          </a:solidFill>
          <a:latin typeface="+mn-lt"/>
          <a:ea typeface="+mn-ea"/>
          <a:cs typeface="+mn-cs"/>
        </a:defRPr>
      </a:lvl4pPr>
      <a:lvl5pPr marL="829082" indent="-146309" algn="l" defTabSz="975390" rtl="0" eaLnBrk="1" latinLnBrk="0" hangingPunct="1">
        <a:lnSpc>
          <a:spcPct val="90000"/>
        </a:lnSpc>
        <a:spcBef>
          <a:spcPts val="213"/>
        </a:spcBef>
        <a:spcAft>
          <a:spcPts val="427"/>
        </a:spcAft>
        <a:buClr>
          <a:schemeClr val="accent1"/>
        </a:buClr>
        <a:buFont typeface="Wingdings 3" pitchFamily="18" charset="2"/>
        <a:buChar char=""/>
        <a:defRPr sz="1493" kern="1200">
          <a:solidFill>
            <a:schemeClr val="tx1"/>
          </a:solidFill>
          <a:latin typeface="+mn-lt"/>
          <a:ea typeface="+mn-ea"/>
          <a:cs typeface="+mn-cs"/>
        </a:defRPr>
      </a:lvl5pPr>
      <a:lvl6pPr marL="975390" indent="-146309" algn="l" defTabSz="975390" rtl="0" eaLnBrk="1" latinLnBrk="0" hangingPunct="1">
        <a:lnSpc>
          <a:spcPct val="90000"/>
        </a:lnSpc>
        <a:spcBef>
          <a:spcPts val="213"/>
        </a:spcBef>
        <a:spcAft>
          <a:spcPts val="427"/>
        </a:spcAft>
        <a:buClr>
          <a:schemeClr val="accent1"/>
        </a:buClr>
        <a:buFont typeface="Wingdings 3" pitchFamily="18" charset="2"/>
        <a:buChar char=""/>
        <a:defRPr sz="1493" kern="1200">
          <a:solidFill>
            <a:schemeClr val="tx1"/>
          </a:solidFill>
          <a:latin typeface="+mn-lt"/>
          <a:ea typeface="+mn-ea"/>
          <a:cs typeface="+mn-cs"/>
        </a:defRPr>
      </a:lvl6pPr>
      <a:lvl7pPr marL="1131453" indent="-146309" algn="l" defTabSz="975390" rtl="0" eaLnBrk="1" latinLnBrk="0" hangingPunct="1">
        <a:lnSpc>
          <a:spcPct val="90000"/>
        </a:lnSpc>
        <a:spcBef>
          <a:spcPts val="213"/>
        </a:spcBef>
        <a:spcAft>
          <a:spcPts val="427"/>
        </a:spcAft>
        <a:buClr>
          <a:schemeClr val="accent1"/>
        </a:buClr>
        <a:buFont typeface="Wingdings 3" pitchFamily="18" charset="2"/>
        <a:buChar char=""/>
        <a:defRPr sz="1493" kern="1200">
          <a:solidFill>
            <a:schemeClr val="tx1"/>
          </a:solidFill>
          <a:latin typeface="+mn-lt"/>
          <a:ea typeface="+mn-ea"/>
          <a:cs typeface="+mn-cs"/>
        </a:defRPr>
      </a:lvl7pPr>
      <a:lvl8pPr marL="1297269" indent="-146309" algn="l" defTabSz="975390" rtl="0" eaLnBrk="1" latinLnBrk="0" hangingPunct="1">
        <a:lnSpc>
          <a:spcPct val="90000"/>
        </a:lnSpc>
        <a:spcBef>
          <a:spcPts val="213"/>
        </a:spcBef>
        <a:spcAft>
          <a:spcPts val="427"/>
        </a:spcAft>
        <a:buClr>
          <a:schemeClr val="accent1"/>
        </a:buClr>
        <a:buFont typeface="Wingdings 3" pitchFamily="18" charset="2"/>
        <a:buChar char=""/>
        <a:defRPr sz="1493" kern="1200">
          <a:solidFill>
            <a:schemeClr val="tx1"/>
          </a:solidFill>
          <a:latin typeface="+mn-lt"/>
          <a:ea typeface="+mn-ea"/>
          <a:cs typeface="+mn-cs"/>
        </a:defRPr>
      </a:lvl8pPr>
      <a:lvl9pPr marL="1453332" indent="-146309" algn="l" defTabSz="975390" rtl="0" eaLnBrk="1" latinLnBrk="0" hangingPunct="1">
        <a:lnSpc>
          <a:spcPct val="90000"/>
        </a:lnSpc>
        <a:spcBef>
          <a:spcPts val="213"/>
        </a:spcBef>
        <a:spcAft>
          <a:spcPts val="427"/>
        </a:spcAft>
        <a:buClr>
          <a:schemeClr val="accent1"/>
        </a:buClr>
        <a:buFont typeface="Wingdings 3" pitchFamily="18" charset="2"/>
        <a:buChar char=""/>
        <a:defRPr sz="1493" kern="1200">
          <a:solidFill>
            <a:schemeClr val="tx1"/>
          </a:solidFill>
          <a:latin typeface="+mn-lt"/>
          <a:ea typeface="+mn-ea"/>
          <a:cs typeface="+mn-cs"/>
        </a:defRPr>
      </a:lvl9pPr>
    </p:bodyStyle>
    <p:otherStyle>
      <a:defPPr>
        <a:defRPr lang="en-US"/>
      </a:defPPr>
      <a:lvl1pPr marL="0" algn="l" defTabSz="975390" rtl="0" eaLnBrk="1" latinLnBrk="0" hangingPunct="1">
        <a:defRPr sz="1920" kern="1200">
          <a:solidFill>
            <a:schemeClr val="tx1"/>
          </a:solidFill>
          <a:latin typeface="+mn-lt"/>
          <a:ea typeface="+mn-ea"/>
          <a:cs typeface="+mn-cs"/>
        </a:defRPr>
      </a:lvl1pPr>
      <a:lvl2pPr marL="487695" algn="l" defTabSz="975390" rtl="0" eaLnBrk="1" latinLnBrk="0" hangingPunct="1">
        <a:defRPr sz="1920" kern="1200">
          <a:solidFill>
            <a:schemeClr val="tx1"/>
          </a:solidFill>
          <a:latin typeface="+mn-lt"/>
          <a:ea typeface="+mn-ea"/>
          <a:cs typeface="+mn-cs"/>
        </a:defRPr>
      </a:lvl2pPr>
      <a:lvl3pPr marL="975390" algn="l" defTabSz="975390" rtl="0" eaLnBrk="1" latinLnBrk="0" hangingPunct="1">
        <a:defRPr sz="1920" kern="1200">
          <a:solidFill>
            <a:schemeClr val="tx1"/>
          </a:solidFill>
          <a:latin typeface="+mn-lt"/>
          <a:ea typeface="+mn-ea"/>
          <a:cs typeface="+mn-cs"/>
        </a:defRPr>
      </a:lvl3pPr>
      <a:lvl4pPr marL="1463086" algn="l" defTabSz="975390" rtl="0" eaLnBrk="1" latinLnBrk="0" hangingPunct="1">
        <a:defRPr sz="1920" kern="1200">
          <a:solidFill>
            <a:schemeClr val="tx1"/>
          </a:solidFill>
          <a:latin typeface="+mn-lt"/>
          <a:ea typeface="+mn-ea"/>
          <a:cs typeface="+mn-cs"/>
        </a:defRPr>
      </a:lvl4pPr>
      <a:lvl5pPr marL="1950781" algn="l" defTabSz="975390" rtl="0" eaLnBrk="1" latinLnBrk="0" hangingPunct="1">
        <a:defRPr sz="1920" kern="1200">
          <a:solidFill>
            <a:schemeClr val="tx1"/>
          </a:solidFill>
          <a:latin typeface="+mn-lt"/>
          <a:ea typeface="+mn-ea"/>
          <a:cs typeface="+mn-cs"/>
        </a:defRPr>
      </a:lvl5pPr>
      <a:lvl6pPr marL="2438476" algn="l" defTabSz="975390" rtl="0" eaLnBrk="1" latinLnBrk="0" hangingPunct="1">
        <a:defRPr sz="1920" kern="1200">
          <a:solidFill>
            <a:schemeClr val="tx1"/>
          </a:solidFill>
          <a:latin typeface="+mn-lt"/>
          <a:ea typeface="+mn-ea"/>
          <a:cs typeface="+mn-cs"/>
        </a:defRPr>
      </a:lvl6pPr>
      <a:lvl7pPr marL="2926171" algn="l" defTabSz="975390" rtl="0" eaLnBrk="1" latinLnBrk="0" hangingPunct="1">
        <a:defRPr sz="1920" kern="1200">
          <a:solidFill>
            <a:schemeClr val="tx1"/>
          </a:solidFill>
          <a:latin typeface="+mn-lt"/>
          <a:ea typeface="+mn-ea"/>
          <a:cs typeface="+mn-cs"/>
        </a:defRPr>
      </a:lvl7pPr>
      <a:lvl8pPr marL="3413867" algn="l" defTabSz="975390" rtl="0" eaLnBrk="1" latinLnBrk="0" hangingPunct="1">
        <a:defRPr sz="1920" kern="1200">
          <a:solidFill>
            <a:schemeClr val="tx1"/>
          </a:solidFill>
          <a:latin typeface="+mn-lt"/>
          <a:ea typeface="+mn-ea"/>
          <a:cs typeface="+mn-cs"/>
        </a:defRPr>
      </a:lvl8pPr>
      <a:lvl9pPr marL="3901562" algn="l" defTabSz="975390" rtl="0" eaLnBrk="1" latinLnBrk="0" hangingPunct="1">
        <a:defRPr sz="192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4080" y="519290"/>
            <a:ext cx="11216640" cy="1885245"/>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94080" y="2596444"/>
            <a:ext cx="11216640" cy="618857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94080" y="9040143"/>
            <a:ext cx="2926080" cy="519289"/>
          </a:xfrm>
          <a:prstGeom prst="rect">
            <a:avLst/>
          </a:prstGeom>
        </p:spPr>
        <p:txBody>
          <a:bodyPr vert="horz" lIns="91440" tIns="45720" rIns="91440" bIns="45720" rtlCol="0" anchor="ctr"/>
          <a:lstStyle>
            <a:lvl1pPr algn="l">
              <a:defRPr sz="1280">
                <a:solidFill>
                  <a:schemeClr val="tx1">
                    <a:tint val="75000"/>
                  </a:schemeClr>
                </a:solidFill>
              </a:defRPr>
            </a:lvl1pPr>
          </a:lstStyle>
          <a:p>
            <a:pPr defTabSz="975390" hangingPunct="1"/>
            <a:fld id="{371DEC95-4ECF-4FD6-AD57-3406A5AE53B5}" type="datetimeFigureOut">
              <a:rPr lang="en-GB" kern="1200" smtClean="0">
                <a:solidFill>
                  <a:prstClr val="black">
                    <a:tint val="75000"/>
                  </a:prstClr>
                </a:solidFill>
                <a:latin typeface="Calibri" panose="020F0502020204030204"/>
                <a:ea typeface="+mn-ea"/>
                <a:cs typeface="+mn-cs"/>
              </a:rPr>
              <a:pPr defTabSz="975390" hangingPunct="1"/>
              <a:t>07/03/2018</a:t>
            </a:fld>
            <a:endParaRPr lang="en-GB"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3"/>
          </p:nvPr>
        </p:nvSpPr>
        <p:spPr>
          <a:xfrm>
            <a:off x="4307840" y="9040143"/>
            <a:ext cx="4389120" cy="519289"/>
          </a:xfrm>
          <a:prstGeom prst="rect">
            <a:avLst/>
          </a:prstGeom>
        </p:spPr>
        <p:txBody>
          <a:bodyPr vert="horz" lIns="91440" tIns="45720" rIns="91440" bIns="45720" rtlCol="0" anchor="ctr"/>
          <a:lstStyle>
            <a:lvl1pPr algn="ctr">
              <a:defRPr sz="1280">
                <a:solidFill>
                  <a:schemeClr val="tx1">
                    <a:tint val="75000"/>
                  </a:schemeClr>
                </a:solidFill>
              </a:defRPr>
            </a:lvl1pPr>
          </a:lstStyle>
          <a:p>
            <a:pPr defTabSz="975390" hangingPunct="1"/>
            <a:endParaRPr lang="en-GB"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4"/>
          </p:nvPr>
        </p:nvSpPr>
        <p:spPr>
          <a:xfrm>
            <a:off x="9184640" y="9040143"/>
            <a:ext cx="2926080" cy="519289"/>
          </a:xfrm>
          <a:prstGeom prst="rect">
            <a:avLst/>
          </a:prstGeom>
        </p:spPr>
        <p:txBody>
          <a:bodyPr vert="horz" lIns="91440" tIns="45720" rIns="91440" bIns="45720" rtlCol="0" anchor="ctr"/>
          <a:lstStyle>
            <a:lvl1pPr algn="r">
              <a:defRPr sz="1280">
                <a:solidFill>
                  <a:schemeClr val="tx1">
                    <a:tint val="75000"/>
                  </a:schemeClr>
                </a:solidFill>
              </a:defRPr>
            </a:lvl1pPr>
          </a:lstStyle>
          <a:p>
            <a:pPr defTabSz="975390" hangingPunct="1"/>
            <a:fld id="{8C614648-9EB3-4B2E-B4BE-E3B8EDC92FD7}" type="slidenum">
              <a:rPr lang="en-GB" kern="1200" smtClean="0">
                <a:solidFill>
                  <a:prstClr val="black">
                    <a:tint val="75000"/>
                  </a:prstClr>
                </a:solidFill>
                <a:latin typeface="Calibri" panose="020F0502020204030204"/>
                <a:ea typeface="+mn-ea"/>
                <a:cs typeface="+mn-cs"/>
              </a:rPr>
              <a:pPr defTabSz="975390" hangingPunct="1"/>
              <a:t>‹#›</a:t>
            </a:fld>
            <a:endParaRPr lang="en-GB"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424160716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75390" rtl="0" eaLnBrk="1" latinLnBrk="0" hangingPunct="1">
        <a:lnSpc>
          <a:spcPct val="90000"/>
        </a:lnSpc>
        <a:spcBef>
          <a:spcPct val="0"/>
        </a:spcBef>
        <a:buNone/>
        <a:defRPr sz="4693" kern="1200">
          <a:solidFill>
            <a:schemeClr val="tx1"/>
          </a:solidFill>
          <a:latin typeface="+mj-lt"/>
          <a:ea typeface="+mj-ea"/>
          <a:cs typeface="+mj-cs"/>
        </a:defRPr>
      </a:lvl1pPr>
    </p:titleStyle>
    <p:body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p:bodyStyle>
    <p:otherStyle>
      <a:defPPr>
        <a:defRPr lang="en-US"/>
      </a:defPPr>
      <a:lvl1pPr marL="0" algn="l" defTabSz="975390" rtl="0" eaLnBrk="1" latinLnBrk="0" hangingPunct="1">
        <a:defRPr sz="1920" kern="1200">
          <a:solidFill>
            <a:schemeClr val="tx1"/>
          </a:solidFill>
          <a:latin typeface="+mn-lt"/>
          <a:ea typeface="+mn-ea"/>
          <a:cs typeface="+mn-cs"/>
        </a:defRPr>
      </a:lvl1pPr>
      <a:lvl2pPr marL="487695" algn="l" defTabSz="975390" rtl="0" eaLnBrk="1" latinLnBrk="0" hangingPunct="1">
        <a:defRPr sz="1920" kern="1200">
          <a:solidFill>
            <a:schemeClr val="tx1"/>
          </a:solidFill>
          <a:latin typeface="+mn-lt"/>
          <a:ea typeface="+mn-ea"/>
          <a:cs typeface="+mn-cs"/>
        </a:defRPr>
      </a:lvl2pPr>
      <a:lvl3pPr marL="975390" algn="l" defTabSz="975390" rtl="0" eaLnBrk="1" latinLnBrk="0" hangingPunct="1">
        <a:defRPr sz="1920" kern="1200">
          <a:solidFill>
            <a:schemeClr val="tx1"/>
          </a:solidFill>
          <a:latin typeface="+mn-lt"/>
          <a:ea typeface="+mn-ea"/>
          <a:cs typeface="+mn-cs"/>
        </a:defRPr>
      </a:lvl3pPr>
      <a:lvl4pPr marL="1463086" algn="l" defTabSz="975390" rtl="0" eaLnBrk="1" latinLnBrk="0" hangingPunct="1">
        <a:defRPr sz="1920" kern="1200">
          <a:solidFill>
            <a:schemeClr val="tx1"/>
          </a:solidFill>
          <a:latin typeface="+mn-lt"/>
          <a:ea typeface="+mn-ea"/>
          <a:cs typeface="+mn-cs"/>
        </a:defRPr>
      </a:lvl4pPr>
      <a:lvl5pPr marL="1950781" algn="l" defTabSz="975390" rtl="0" eaLnBrk="1" latinLnBrk="0" hangingPunct="1">
        <a:defRPr sz="1920" kern="1200">
          <a:solidFill>
            <a:schemeClr val="tx1"/>
          </a:solidFill>
          <a:latin typeface="+mn-lt"/>
          <a:ea typeface="+mn-ea"/>
          <a:cs typeface="+mn-cs"/>
        </a:defRPr>
      </a:lvl5pPr>
      <a:lvl6pPr marL="2438476" algn="l" defTabSz="975390" rtl="0" eaLnBrk="1" latinLnBrk="0" hangingPunct="1">
        <a:defRPr sz="1920" kern="1200">
          <a:solidFill>
            <a:schemeClr val="tx1"/>
          </a:solidFill>
          <a:latin typeface="+mn-lt"/>
          <a:ea typeface="+mn-ea"/>
          <a:cs typeface="+mn-cs"/>
        </a:defRPr>
      </a:lvl6pPr>
      <a:lvl7pPr marL="2926171" algn="l" defTabSz="975390" rtl="0" eaLnBrk="1" latinLnBrk="0" hangingPunct="1">
        <a:defRPr sz="1920" kern="1200">
          <a:solidFill>
            <a:schemeClr val="tx1"/>
          </a:solidFill>
          <a:latin typeface="+mn-lt"/>
          <a:ea typeface="+mn-ea"/>
          <a:cs typeface="+mn-cs"/>
        </a:defRPr>
      </a:lvl7pPr>
      <a:lvl8pPr marL="3413867" algn="l" defTabSz="975390" rtl="0" eaLnBrk="1" latinLnBrk="0" hangingPunct="1">
        <a:defRPr sz="1920" kern="1200">
          <a:solidFill>
            <a:schemeClr val="tx1"/>
          </a:solidFill>
          <a:latin typeface="+mn-lt"/>
          <a:ea typeface="+mn-ea"/>
          <a:cs typeface="+mn-cs"/>
        </a:defRPr>
      </a:lvl8pPr>
      <a:lvl9pPr marL="3901562" algn="l" defTabSz="975390" rtl="0" eaLnBrk="1" latinLnBrk="0" hangingPunct="1">
        <a:defRPr sz="192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4080" y="519290"/>
            <a:ext cx="11216640" cy="1885245"/>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94080" y="2596444"/>
            <a:ext cx="11216640" cy="618857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94080" y="9040143"/>
            <a:ext cx="2926080" cy="519289"/>
          </a:xfrm>
          <a:prstGeom prst="rect">
            <a:avLst/>
          </a:prstGeom>
        </p:spPr>
        <p:txBody>
          <a:bodyPr vert="horz" lIns="91440" tIns="45720" rIns="91440" bIns="45720" rtlCol="0" anchor="ctr"/>
          <a:lstStyle>
            <a:lvl1pPr algn="l">
              <a:defRPr sz="1280">
                <a:solidFill>
                  <a:schemeClr val="tx1">
                    <a:tint val="75000"/>
                  </a:schemeClr>
                </a:solidFill>
              </a:defRPr>
            </a:lvl1pPr>
          </a:lstStyle>
          <a:p>
            <a:pPr defTabSz="975390" hangingPunct="1"/>
            <a:fld id="{D9AD51A5-1B0A-4981-BF7C-68A3F7EB523F}" type="datetimeFigureOut">
              <a:rPr lang="en-GB" kern="1200" smtClean="0">
                <a:solidFill>
                  <a:prstClr val="black">
                    <a:tint val="75000"/>
                  </a:prstClr>
                </a:solidFill>
                <a:latin typeface="Calibri" panose="020F0502020204030204"/>
                <a:ea typeface="+mn-ea"/>
                <a:cs typeface="+mn-cs"/>
              </a:rPr>
              <a:pPr defTabSz="975390" hangingPunct="1"/>
              <a:t>07/03/2018</a:t>
            </a:fld>
            <a:endParaRPr lang="en-GB"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3"/>
          </p:nvPr>
        </p:nvSpPr>
        <p:spPr>
          <a:xfrm>
            <a:off x="4307840" y="9040143"/>
            <a:ext cx="4389120" cy="519289"/>
          </a:xfrm>
          <a:prstGeom prst="rect">
            <a:avLst/>
          </a:prstGeom>
        </p:spPr>
        <p:txBody>
          <a:bodyPr vert="horz" lIns="91440" tIns="45720" rIns="91440" bIns="45720" rtlCol="0" anchor="ctr"/>
          <a:lstStyle>
            <a:lvl1pPr algn="ctr">
              <a:defRPr sz="1280">
                <a:solidFill>
                  <a:schemeClr val="tx1">
                    <a:tint val="75000"/>
                  </a:schemeClr>
                </a:solidFill>
              </a:defRPr>
            </a:lvl1pPr>
          </a:lstStyle>
          <a:p>
            <a:pPr defTabSz="975390" hangingPunct="1"/>
            <a:endParaRPr lang="en-GB"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4"/>
          </p:nvPr>
        </p:nvSpPr>
        <p:spPr>
          <a:xfrm>
            <a:off x="9184640" y="9040143"/>
            <a:ext cx="2926080" cy="519289"/>
          </a:xfrm>
          <a:prstGeom prst="rect">
            <a:avLst/>
          </a:prstGeom>
        </p:spPr>
        <p:txBody>
          <a:bodyPr vert="horz" lIns="91440" tIns="45720" rIns="91440" bIns="45720" rtlCol="0" anchor="ctr"/>
          <a:lstStyle>
            <a:lvl1pPr algn="r">
              <a:defRPr sz="1280">
                <a:solidFill>
                  <a:schemeClr val="tx1">
                    <a:tint val="75000"/>
                  </a:schemeClr>
                </a:solidFill>
              </a:defRPr>
            </a:lvl1pPr>
          </a:lstStyle>
          <a:p>
            <a:pPr defTabSz="975390" hangingPunct="1"/>
            <a:fld id="{09CBBC6E-7AD9-4E39-81A5-8C0018E7B715}" type="slidenum">
              <a:rPr lang="en-GB" kern="1200" smtClean="0">
                <a:solidFill>
                  <a:prstClr val="black">
                    <a:tint val="75000"/>
                  </a:prstClr>
                </a:solidFill>
                <a:latin typeface="Calibri" panose="020F0502020204030204"/>
                <a:ea typeface="+mn-ea"/>
                <a:cs typeface="+mn-cs"/>
              </a:rPr>
              <a:pPr defTabSz="975390" hangingPunct="1"/>
              <a:t>‹#›</a:t>
            </a:fld>
            <a:endParaRPr lang="en-GB"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731355794"/>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75390" rtl="0" eaLnBrk="1" latinLnBrk="0" hangingPunct="1">
        <a:lnSpc>
          <a:spcPct val="90000"/>
        </a:lnSpc>
        <a:spcBef>
          <a:spcPct val="0"/>
        </a:spcBef>
        <a:buNone/>
        <a:defRPr sz="4693" kern="1200">
          <a:solidFill>
            <a:schemeClr val="tx1"/>
          </a:solidFill>
          <a:latin typeface="+mj-lt"/>
          <a:ea typeface="+mj-ea"/>
          <a:cs typeface="+mj-cs"/>
        </a:defRPr>
      </a:lvl1pPr>
    </p:titleStyle>
    <p:body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p:bodyStyle>
    <p:otherStyle>
      <a:defPPr>
        <a:defRPr lang="en-US"/>
      </a:defPPr>
      <a:lvl1pPr marL="0" algn="l" defTabSz="975390" rtl="0" eaLnBrk="1" latinLnBrk="0" hangingPunct="1">
        <a:defRPr sz="1920" kern="1200">
          <a:solidFill>
            <a:schemeClr val="tx1"/>
          </a:solidFill>
          <a:latin typeface="+mn-lt"/>
          <a:ea typeface="+mn-ea"/>
          <a:cs typeface="+mn-cs"/>
        </a:defRPr>
      </a:lvl1pPr>
      <a:lvl2pPr marL="487695" algn="l" defTabSz="975390" rtl="0" eaLnBrk="1" latinLnBrk="0" hangingPunct="1">
        <a:defRPr sz="1920" kern="1200">
          <a:solidFill>
            <a:schemeClr val="tx1"/>
          </a:solidFill>
          <a:latin typeface="+mn-lt"/>
          <a:ea typeface="+mn-ea"/>
          <a:cs typeface="+mn-cs"/>
        </a:defRPr>
      </a:lvl2pPr>
      <a:lvl3pPr marL="975390" algn="l" defTabSz="975390" rtl="0" eaLnBrk="1" latinLnBrk="0" hangingPunct="1">
        <a:defRPr sz="1920" kern="1200">
          <a:solidFill>
            <a:schemeClr val="tx1"/>
          </a:solidFill>
          <a:latin typeface="+mn-lt"/>
          <a:ea typeface="+mn-ea"/>
          <a:cs typeface="+mn-cs"/>
        </a:defRPr>
      </a:lvl3pPr>
      <a:lvl4pPr marL="1463086" algn="l" defTabSz="975390" rtl="0" eaLnBrk="1" latinLnBrk="0" hangingPunct="1">
        <a:defRPr sz="1920" kern="1200">
          <a:solidFill>
            <a:schemeClr val="tx1"/>
          </a:solidFill>
          <a:latin typeface="+mn-lt"/>
          <a:ea typeface="+mn-ea"/>
          <a:cs typeface="+mn-cs"/>
        </a:defRPr>
      </a:lvl4pPr>
      <a:lvl5pPr marL="1950781" algn="l" defTabSz="975390" rtl="0" eaLnBrk="1" latinLnBrk="0" hangingPunct="1">
        <a:defRPr sz="1920" kern="1200">
          <a:solidFill>
            <a:schemeClr val="tx1"/>
          </a:solidFill>
          <a:latin typeface="+mn-lt"/>
          <a:ea typeface="+mn-ea"/>
          <a:cs typeface="+mn-cs"/>
        </a:defRPr>
      </a:lvl5pPr>
      <a:lvl6pPr marL="2438476" algn="l" defTabSz="975390" rtl="0" eaLnBrk="1" latinLnBrk="0" hangingPunct="1">
        <a:defRPr sz="1920" kern="1200">
          <a:solidFill>
            <a:schemeClr val="tx1"/>
          </a:solidFill>
          <a:latin typeface="+mn-lt"/>
          <a:ea typeface="+mn-ea"/>
          <a:cs typeface="+mn-cs"/>
        </a:defRPr>
      </a:lvl6pPr>
      <a:lvl7pPr marL="2926171" algn="l" defTabSz="975390" rtl="0" eaLnBrk="1" latinLnBrk="0" hangingPunct="1">
        <a:defRPr sz="1920" kern="1200">
          <a:solidFill>
            <a:schemeClr val="tx1"/>
          </a:solidFill>
          <a:latin typeface="+mn-lt"/>
          <a:ea typeface="+mn-ea"/>
          <a:cs typeface="+mn-cs"/>
        </a:defRPr>
      </a:lvl7pPr>
      <a:lvl8pPr marL="3413867" algn="l" defTabSz="975390" rtl="0" eaLnBrk="1" latinLnBrk="0" hangingPunct="1">
        <a:defRPr sz="1920" kern="1200">
          <a:solidFill>
            <a:schemeClr val="tx1"/>
          </a:solidFill>
          <a:latin typeface="+mn-lt"/>
          <a:ea typeface="+mn-ea"/>
          <a:cs typeface="+mn-cs"/>
        </a:defRPr>
      </a:lvl8pPr>
      <a:lvl9pPr marL="3901562" algn="l" defTabSz="975390" rtl="0" eaLnBrk="1" latinLnBrk="0" hangingPunct="1">
        <a:defRPr sz="192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12041"/>
            <a:ext cx="13004800" cy="9765642"/>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722490" y="866987"/>
            <a:ext cx="9169779" cy="1878471"/>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22490" y="3072838"/>
            <a:ext cx="9169779" cy="551932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85476" y="8592160"/>
            <a:ext cx="972735" cy="519289"/>
          </a:xfrm>
          <a:prstGeom prst="rect">
            <a:avLst/>
          </a:prstGeom>
        </p:spPr>
        <p:txBody>
          <a:bodyPr vert="horz" lIns="91440" tIns="45720" rIns="91440" bIns="45720" rtlCol="0" anchor="ctr"/>
          <a:lstStyle>
            <a:lvl1pPr algn="r">
              <a:defRPr sz="960">
                <a:solidFill>
                  <a:schemeClr val="tx1">
                    <a:tint val="75000"/>
                  </a:schemeClr>
                </a:solidFill>
              </a:defRPr>
            </a:lvl1pPr>
          </a:lstStyle>
          <a:p>
            <a:pPr defTabSz="975390" hangingPunct="1"/>
            <a:fld id="{C5CA696C-F78E-4D0A-9147-3C9B5675F3B5}" type="datetimeFigureOut">
              <a:rPr lang="en-GB" kern="1200" smtClean="0">
                <a:solidFill>
                  <a:prstClr val="black">
                    <a:tint val="75000"/>
                  </a:prstClr>
                </a:solidFill>
                <a:latin typeface="Trebuchet MS" panose="020B0603020202020204"/>
                <a:ea typeface="+mn-ea"/>
                <a:cs typeface="+mn-cs"/>
              </a:rPr>
              <a:pPr defTabSz="975390" hangingPunct="1"/>
              <a:t>07/03/2018</a:t>
            </a:fld>
            <a:endParaRPr lang="en-GB" kern="1200">
              <a:solidFill>
                <a:prstClr val="black">
                  <a:tint val="75000"/>
                </a:prstClr>
              </a:solidFill>
              <a:latin typeface="Trebuchet MS" panose="020B0603020202020204"/>
              <a:ea typeface="+mn-ea"/>
              <a:cs typeface="+mn-cs"/>
            </a:endParaRPr>
          </a:p>
        </p:txBody>
      </p:sp>
      <p:sp>
        <p:nvSpPr>
          <p:cNvPr id="5" name="Footer Placeholder 4"/>
          <p:cNvSpPr>
            <a:spLocks noGrp="1"/>
          </p:cNvSpPr>
          <p:nvPr>
            <p:ph type="ftr" sz="quarter" idx="3"/>
          </p:nvPr>
        </p:nvSpPr>
        <p:spPr>
          <a:xfrm>
            <a:off x="722489" y="8592160"/>
            <a:ext cx="6717453" cy="519289"/>
          </a:xfrm>
          <a:prstGeom prst="rect">
            <a:avLst/>
          </a:prstGeom>
        </p:spPr>
        <p:txBody>
          <a:bodyPr vert="horz" lIns="91440" tIns="45720" rIns="91440" bIns="45720" rtlCol="0" anchor="ctr"/>
          <a:lstStyle>
            <a:lvl1pPr algn="l">
              <a:defRPr sz="960">
                <a:solidFill>
                  <a:schemeClr val="tx1">
                    <a:tint val="75000"/>
                  </a:schemeClr>
                </a:solidFill>
              </a:defRPr>
            </a:lvl1pPr>
          </a:lstStyle>
          <a:p>
            <a:pPr defTabSz="975390" hangingPunct="1"/>
            <a:endParaRPr lang="en-GB" kern="1200">
              <a:solidFill>
                <a:prstClr val="black">
                  <a:tint val="75000"/>
                </a:prstClr>
              </a:solidFill>
              <a:latin typeface="Trebuchet MS" panose="020B0603020202020204"/>
              <a:ea typeface="+mn-ea"/>
              <a:cs typeface="+mn-cs"/>
            </a:endParaRPr>
          </a:p>
        </p:txBody>
      </p:sp>
      <p:sp>
        <p:nvSpPr>
          <p:cNvPr id="6" name="Slide Number Placeholder 5"/>
          <p:cNvSpPr>
            <a:spLocks noGrp="1"/>
          </p:cNvSpPr>
          <p:nvPr>
            <p:ph type="sldNum" sz="quarter" idx="4"/>
          </p:nvPr>
        </p:nvSpPr>
        <p:spPr>
          <a:xfrm>
            <a:off x="9163374" y="8592160"/>
            <a:ext cx="728895" cy="519289"/>
          </a:xfrm>
          <a:prstGeom prst="rect">
            <a:avLst/>
          </a:prstGeom>
        </p:spPr>
        <p:txBody>
          <a:bodyPr vert="horz" lIns="91440" tIns="45720" rIns="91440" bIns="45720" rtlCol="0" anchor="ctr"/>
          <a:lstStyle>
            <a:lvl1pPr algn="r">
              <a:defRPr sz="960">
                <a:solidFill>
                  <a:schemeClr val="accent1"/>
                </a:solidFill>
              </a:defRPr>
            </a:lvl1pPr>
          </a:lstStyle>
          <a:p>
            <a:pPr defTabSz="975390" hangingPunct="1"/>
            <a:fld id="{139BA83D-2DA6-4C69-8AA0-11E076039B7A}" type="slidenum">
              <a:rPr lang="en-GB" kern="1200" smtClean="0">
                <a:solidFill>
                  <a:srgbClr val="90C226"/>
                </a:solidFill>
                <a:latin typeface="Trebuchet MS" panose="020B0603020202020204"/>
                <a:ea typeface="+mn-ea"/>
                <a:cs typeface="+mn-cs"/>
              </a:rPr>
              <a:pPr defTabSz="975390" hangingPunct="1"/>
              <a:t>‹#›</a:t>
            </a:fld>
            <a:endParaRPr lang="en-GB" kern="1200">
              <a:solidFill>
                <a:srgbClr val="90C226"/>
              </a:solidFill>
              <a:latin typeface="Trebuchet MS" panose="020B0603020202020204"/>
              <a:ea typeface="+mn-ea"/>
              <a:cs typeface="+mn-cs"/>
            </a:endParaRPr>
          </a:p>
        </p:txBody>
      </p:sp>
    </p:spTree>
    <p:extLst>
      <p:ext uri="{BB962C8B-B14F-4D97-AF65-F5344CB8AC3E}">
        <p14:creationId xmlns:p14="http://schemas.microsoft.com/office/powerpoint/2010/main" val="2699441209"/>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Lst>
  <p:txStyles>
    <p:titleStyle>
      <a:lvl1pPr algn="l" defTabSz="487695" rtl="0" eaLnBrk="1" latinLnBrk="0" hangingPunct="1">
        <a:spcBef>
          <a:spcPct val="0"/>
        </a:spcBef>
        <a:buNone/>
        <a:defRPr sz="384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71" indent="-365771" algn="l" defTabSz="487695" rtl="0" eaLnBrk="1" latinLnBrk="0" hangingPunct="1">
        <a:spcBef>
          <a:spcPts val="1067"/>
        </a:spcBef>
        <a:spcAft>
          <a:spcPts val="0"/>
        </a:spcAft>
        <a:buClr>
          <a:schemeClr val="accent1"/>
        </a:buClr>
        <a:buSzPct val="80000"/>
        <a:buFont typeface="Wingdings 3" charset="2"/>
        <a:buChar char=""/>
        <a:defRPr sz="1920" kern="1200">
          <a:solidFill>
            <a:schemeClr val="tx1">
              <a:lumMod val="75000"/>
              <a:lumOff val="25000"/>
            </a:schemeClr>
          </a:solidFill>
          <a:latin typeface="+mn-lt"/>
          <a:ea typeface="+mn-ea"/>
          <a:cs typeface="+mn-cs"/>
        </a:defRPr>
      </a:lvl1pPr>
      <a:lvl2pPr marL="792505" indent="-304810" algn="l" defTabSz="487695" rtl="0" eaLnBrk="1" latinLnBrk="0" hangingPunct="1">
        <a:spcBef>
          <a:spcPts val="1067"/>
        </a:spcBef>
        <a:spcAft>
          <a:spcPts val="0"/>
        </a:spcAft>
        <a:buClr>
          <a:schemeClr val="accent1"/>
        </a:buClr>
        <a:buSzPct val="80000"/>
        <a:buFont typeface="Wingdings 3" charset="2"/>
        <a:buChar char=""/>
        <a:defRPr sz="1707" kern="1200">
          <a:solidFill>
            <a:schemeClr val="tx1">
              <a:lumMod val="75000"/>
              <a:lumOff val="25000"/>
            </a:schemeClr>
          </a:solidFill>
          <a:latin typeface="+mn-lt"/>
          <a:ea typeface="+mn-ea"/>
          <a:cs typeface="+mn-cs"/>
        </a:defRPr>
      </a:lvl2pPr>
      <a:lvl3pPr marL="1219238" indent="-243848" algn="l" defTabSz="487695" rtl="0" eaLnBrk="1" latinLnBrk="0" hangingPunct="1">
        <a:spcBef>
          <a:spcPts val="1067"/>
        </a:spcBef>
        <a:spcAft>
          <a:spcPts val="0"/>
        </a:spcAft>
        <a:buClr>
          <a:schemeClr val="accent1"/>
        </a:buClr>
        <a:buSzPct val="80000"/>
        <a:buFont typeface="Wingdings 3" charset="2"/>
        <a:buChar char=""/>
        <a:defRPr sz="1493" kern="1200">
          <a:solidFill>
            <a:schemeClr val="tx1">
              <a:lumMod val="75000"/>
              <a:lumOff val="25000"/>
            </a:schemeClr>
          </a:solidFill>
          <a:latin typeface="+mn-lt"/>
          <a:ea typeface="+mn-ea"/>
          <a:cs typeface="+mn-cs"/>
        </a:defRPr>
      </a:lvl3pPr>
      <a:lvl4pPr marL="1706933" indent="-243848" algn="l" defTabSz="487695" rtl="0" eaLnBrk="1" latinLnBrk="0" hangingPunct="1">
        <a:spcBef>
          <a:spcPts val="1067"/>
        </a:spcBef>
        <a:spcAft>
          <a:spcPts val="0"/>
        </a:spcAft>
        <a:buClr>
          <a:schemeClr val="accent1"/>
        </a:buClr>
        <a:buSzPct val="80000"/>
        <a:buFont typeface="Wingdings 3" charset="2"/>
        <a:buChar char=""/>
        <a:defRPr sz="1280" kern="1200">
          <a:solidFill>
            <a:schemeClr val="tx1">
              <a:lumMod val="75000"/>
              <a:lumOff val="25000"/>
            </a:schemeClr>
          </a:solidFill>
          <a:latin typeface="+mn-lt"/>
          <a:ea typeface="+mn-ea"/>
          <a:cs typeface="+mn-cs"/>
        </a:defRPr>
      </a:lvl4pPr>
      <a:lvl5pPr marL="2194629" indent="-243848" algn="l" defTabSz="487695" rtl="0" eaLnBrk="1" latinLnBrk="0" hangingPunct="1">
        <a:spcBef>
          <a:spcPts val="1067"/>
        </a:spcBef>
        <a:spcAft>
          <a:spcPts val="0"/>
        </a:spcAft>
        <a:buClr>
          <a:schemeClr val="accent1"/>
        </a:buClr>
        <a:buSzPct val="80000"/>
        <a:buFont typeface="Wingdings 3" charset="2"/>
        <a:buChar char=""/>
        <a:defRPr sz="1280" kern="1200">
          <a:solidFill>
            <a:schemeClr val="tx1">
              <a:lumMod val="75000"/>
              <a:lumOff val="25000"/>
            </a:schemeClr>
          </a:solidFill>
          <a:latin typeface="+mn-lt"/>
          <a:ea typeface="+mn-ea"/>
          <a:cs typeface="+mn-cs"/>
        </a:defRPr>
      </a:lvl5pPr>
      <a:lvl6pPr marL="2682324" indent="-243848" algn="l" defTabSz="487695" rtl="0" eaLnBrk="1" latinLnBrk="0" hangingPunct="1">
        <a:spcBef>
          <a:spcPts val="1067"/>
        </a:spcBef>
        <a:spcAft>
          <a:spcPts val="0"/>
        </a:spcAft>
        <a:buClr>
          <a:schemeClr val="accent1"/>
        </a:buClr>
        <a:buSzPct val="80000"/>
        <a:buFont typeface="Wingdings 3" charset="2"/>
        <a:buChar char=""/>
        <a:defRPr sz="1280" kern="1200">
          <a:solidFill>
            <a:schemeClr val="tx1">
              <a:lumMod val="75000"/>
              <a:lumOff val="25000"/>
            </a:schemeClr>
          </a:solidFill>
          <a:latin typeface="+mn-lt"/>
          <a:ea typeface="+mn-ea"/>
          <a:cs typeface="+mn-cs"/>
        </a:defRPr>
      </a:lvl6pPr>
      <a:lvl7pPr marL="3170019" indent="-243848" algn="l" defTabSz="487695" rtl="0" eaLnBrk="1" latinLnBrk="0" hangingPunct="1">
        <a:spcBef>
          <a:spcPts val="1067"/>
        </a:spcBef>
        <a:spcAft>
          <a:spcPts val="0"/>
        </a:spcAft>
        <a:buClr>
          <a:schemeClr val="accent1"/>
        </a:buClr>
        <a:buSzPct val="80000"/>
        <a:buFont typeface="Wingdings 3" charset="2"/>
        <a:buChar char=""/>
        <a:defRPr sz="1280" kern="1200">
          <a:solidFill>
            <a:schemeClr val="tx1">
              <a:lumMod val="75000"/>
              <a:lumOff val="25000"/>
            </a:schemeClr>
          </a:solidFill>
          <a:latin typeface="+mn-lt"/>
          <a:ea typeface="+mn-ea"/>
          <a:cs typeface="+mn-cs"/>
        </a:defRPr>
      </a:lvl7pPr>
      <a:lvl8pPr marL="3657714" indent="-243848" algn="l" defTabSz="487695" rtl="0" eaLnBrk="1" latinLnBrk="0" hangingPunct="1">
        <a:spcBef>
          <a:spcPts val="1067"/>
        </a:spcBef>
        <a:spcAft>
          <a:spcPts val="0"/>
        </a:spcAft>
        <a:buClr>
          <a:schemeClr val="accent1"/>
        </a:buClr>
        <a:buSzPct val="80000"/>
        <a:buFont typeface="Wingdings 3" charset="2"/>
        <a:buChar char=""/>
        <a:defRPr sz="1280" kern="1200">
          <a:solidFill>
            <a:schemeClr val="tx1">
              <a:lumMod val="75000"/>
              <a:lumOff val="25000"/>
            </a:schemeClr>
          </a:solidFill>
          <a:latin typeface="+mn-lt"/>
          <a:ea typeface="+mn-ea"/>
          <a:cs typeface="+mn-cs"/>
        </a:defRPr>
      </a:lvl8pPr>
      <a:lvl9pPr marL="4145410" indent="-243848" algn="l" defTabSz="487695" rtl="0" eaLnBrk="1" latinLnBrk="0" hangingPunct="1">
        <a:spcBef>
          <a:spcPts val="1067"/>
        </a:spcBef>
        <a:spcAft>
          <a:spcPts val="0"/>
        </a:spcAft>
        <a:buClr>
          <a:schemeClr val="accent1"/>
        </a:buClr>
        <a:buSzPct val="80000"/>
        <a:buFont typeface="Wingdings 3" charset="2"/>
        <a:buChar char=""/>
        <a:defRPr sz="1280" kern="1200">
          <a:solidFill>
            <a:schemeClr val="tx1">
              <a:lumMod val="75000"/>
              <a:lumOff val="25000"/>
            </a:schemeClr>
          </a:solidFill>
          <a:latin typeface="+mn-lt"/>
          <a:ea typeface="+mn-ea"/>
          <a:cs typeface="+mn-cs"/>
        </a:defRPr>
      </a:lvl9pPr>
    </p:bodyStyle>
    <p:otherStyle>
      <a:defPPr>
        <a:defRPr lang="en-US"/>
      </a:defPPr>
      <a:lvl1pPr marL="0" algn="l" defTabSz="487695" rtl="0" eaLnBrk="1" latinLnBrk="0" hangingPunct="1">
        <a:defRPr sz="1920" kern="1200">
          <a:solidFill>
            <a:schemeClr val="tx1"/>
          </a:solidFill>
          <a:latin typeface="+mn-lt"/>
          <a:ea typeface="+mn-ea"/>
          <a:cs typeface="+mn-cs"/>
        </a:defRPr>
      </a:lvl1pPr>
      <a:lvl2pPr marL="487695" algn="l" defTabSz="487695" rtl="0" eaLnBrk="1" latinLnBrk="0" hangingPunct="1">
        <a:defRPr sz="1920" kern="1200">
          <a:solidFill>
            <a:schemeClr val="tx1"/>
          </a:solidFill>
          <a:latin typeface="+mn-lt"/>
          <a:ea typeface="+mn-ea"/>
          <a:cs typeface="+mn-cs"/>
        </a:defRPr>
      </a:lvl2pPr>
      <a:lvl3pPr marL="975390" algn="l" defTabSz="487695" rtl="0" eaLnBrk="1" latinLnBrk="0" hangingPunct="1">
        <a:defRPr sz="1920" kern="1200">
          <a:solidFill>
            <a:schemeClr val="tx1"/>
          </a:solidFill>
          <a:latin typeface="+mn-lt"/>
          <a:ea typeface="+mn-ea"/>
          <a:cs typeface="+mn-cs"/>
        </a:defRPr>
      </a:lvl3pPr>
      <a:lvl4pPr marL="1463086" algn="l" defTabSz="487695" rtl="0" eaLnBrk="1" latinLnBrk="0" hangingPunct="1">
        <a:defRPr sz="1920" kern="1200">
          <a:solidFill>
            <a:schemeClr val="tx1"/>
          </a:solidFill>
          <a:latin typeface="+mn-lt"/>
          <a:ea typeface="+mn-ea"/>
          <a:cs typeface="+mn-cs"/>
        </a:defRPr>
      </a:lvl4pPr>
      <a:lvl5pPr marL="1950781" algn="l" defTabSz="487695" rtl="0" eaLnBrk="1" latinLnBrk="0" hangingPunct="1">
        <a:defRPr sz="1920" kern="1200">
          <a:solidFill>
            <a:schemeClr val="tx1"/>
          </a:solidFill>
          <a:latin typeface="+mn-lt"/>
          <a:ea typeface="+mn-ea"/>
          <a:cs typeface="+mn-cs"/>
        </a:defRPr>
      </a:lvl5pPr>
      <a:lvl6pPr marL="2438476" algn="l" defTabSz="487695" rtl="0" eaLnBrk="1" latinLnBrk="0" hangingPunct="1">
        <a:defRPr sz="1920" kern="1200">
          <a:solidFill>
            <a:schemeClr val="tx1"/>
          </a:solidFill>
          <a:latin typeface="+mn-lt"/>
          <a:ea typeface="+mn-ea"/>
          <a:cs typeface="+mn-cs"/>
        </a:defRPr>
      </a:lvl6pPr>
      <a:lvl7pPr marL="2926171" algn="l" defTabSz="487695" rtl="0" eaLnBrk="1" latinLnBrk="0" hangingPunct="1">
        <a:defRPr sz="1920" kern="1200">
          <a:solidFill>
            <a:schemeClr val="tx1"/>
          </a:solidFill>
          <a:latin typeface="+mn-lt"/>
          <a:ea typeface="+mn-ea"/>
          <a:cs typeface="+mn-cs"/>
        </a:defRPr>
      </a:lvl7pPr>
      <a:lvl8pPr marL="3413867" algn="l" defTabSz="487695" rtl="0" eaLnBrk="1" latinLnBrk="0" hangingPunct="1">
        <a:defRPr sz="1920" kern="1200">
          <a:solidFill>
            <a:schemeClr val="tx1"/>
          </a:solidFill>
          <a:latin typeface="+mn-lt"/>
          <a:ea typeface="+mn-ea"/>
          <a:cs typeface="+mn-cs"/>
        </a:defRPr>
      </a:lvl8pPr>
      <a:lvl9pPr marL="3901562" algn="l" defTabSz="487695" rtl="0" eaLnBrk="1" latinLnBrk="0" hangingPunct="1">
        <a:defRPr sz="192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4080" y="519290"/>
            <a:ext cx="11216640" cy="1885245"/>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94080" y="2596444"/>
            <a:ext cx="11216640" cy="618857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94080" y="9040143"/>
            <a:ext cx="2926080" cy="519289"/>
          </a:xfrm>
          <a:prstGeom prst="rect">
            <a:avLst/>
          </a:prstGeom>
        </p:spPr>
        <p:txBody>
          <a:bodyPr vert="horz" lIns="91440" tIns="45720" rIns="91440" bIns="45720" rtlCol="0" anchor="ctr"/>
          <a:lstStyle>
            <a:lvl1pPr algn="l">
              <a:defRPr sz="1280">
                <a:solidFill>
                  <a:schemeClr val="tx1">
                    <a:tint val="75000"/>
                  </a:schemeClr>
                </a:solidFill>
              </a:defRPr>
            </a:lvl1pPr>
          </a:lstStyle>
          <a:p>
            <a:pPr defTabSz="975390" hangingPunct="1"/>
            <a:fld id="{FC077C61-340A-433B-8947-165034F33013}" type="datetimeFigureOut">
              <a:rPr lang="en-GB" kern="1200" smtClean="0">
                <a:solidFill>
                  <a:prstClr val="black">
                    <a:tint val="75000"/>
                  </a:prstClr>
                </a:solidFill>
                <a:latin typeface="Calibri" panose="020F0502020204030204"/>
                <a:ea typeface="+mn-ea"/>
                <a:cs typeface="+mn-cs"/>
              </a:rPr>
              <a:pPr defTabSz="975390" hangingPunct="1"/>
              <a:t>07/03/2018</a:t>
            </a:fld>
            <a:endParaRPr lang="en-GB"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3"/>
          </p:nvPr>
        </p:nvSpPr>
        <p:spPr>
          <a:xfrm>
            <a:off x="4307840" y="9040143"/>
            <a:ext cx="4389120" cy="519289"/>
          </a:xfrm>
          <a:prstGeom prst="rect">
            <a:avLst/>
          </a:prstGeom>
        </p:spPr>
        <p:txBody>
          <a:bodyPr vert="horz" lIns="91440" tIns="45720" rIns="91440" bIns="45720" rtlCol="0" anchor="ctr"/>
          <a:lstStyle>
            <a:lvl1pPr algn="ctr">
              <a:defRPr sz="1280">
                <a:solidFill>
                  <a:schemeClr val="tx1">
                    <a:tint val="75000"/>
                  </a:schemeClr>
                </a:solidFill>
              </a:defRPr>
            </a:lvl1pPr>
          </a:lstStyle>
          <a:p>
            <a:pPr defTabSz="975390" hangingPunct="1"/>
            <a:endParaRPr lang="en-GB"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4"/>
          </p:nvPr>
        </p:nvSpPr>
        <p:spPr>
          <a:xfrm>
            <a:off x="9184640" y="9040143"/>
            <a:ext cx="2926080" cy="519289"/>
          </a:xfrm>
          <a:prstGeom prst="rect">
            <a:avLst/>
          </a:prstGeom>
        </p:spPr>
        <p:txBody>
          <a:bodyPr vert="horz" lIns="91440" tIns="45720" rIns="91440" bIns="45720" rtlCol="0" anchor="ctr"/>
          <a:lstStyle>
            <a:lvl1pPr algn="r">
              <a:defRPr sz="1280">
                <a:solidFill>
                  <a:schemeClr val="tx1">
                    <a:tint val="75000"/>
                  </a:schemeClr>
                </a:solidFill>
              </a:defRPr>
            </a:lvl1pPr>
          </a:lstStyle>
          <a:p>
            <a:pPr defTabSz="975390" hangingPunct="1"/>
            <a:fld id="{0BE72AAC-FD2A-4D47-9C58-39F213FBABDE}" type="slidenum">
              <a:rPr lang="en-GB" kern="1200" smtClean="0">
                <a:solidFill>
                  <a:prstClr val="black">
                    <a:tint val="75000"/>
                  </a:prstClr>
                </a:solidFill>
                <a:latin typeface="Calibri" panose="020F0502020204030204"/>
                <a:ea typeface="+mn-ea"/>
                <a:cs typeface="+mn-cs"/>
              </a:rPr>
              <a:pPr defTabSz="975390" hangingPunct="1"/>
              <a:t>‹#›</a:t>
            </a:fld>
            <a:endParaRPr lang="en-GB"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503962131"/>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defTabSz="975390" rtl="0" eaLnBrk="1" latinLnBrk="0" hangingPunct="1">
        <a:lnSpc>
          <a:spcPct val="90000"/>
        </a:lnSpc>
        <a:spcBef>
          <a:spcPct val="0"/>
        </a:spcBef>
        <a:buNone/>
        <a:defRPr sz="4693" kern="1200">
          <a:solidFill>
            <a:schemeClr val="tx1"/>
          </a:solidFill>
          <a:latin typeface="+mj-lt"/>
          <a:ea typeface="+mj-ea"/>
          <a:cs typeface="+mj-cs"/>
        </a:defRPr>
      </a:lvl1pPr>
    </p:titleStyle>
    <p:body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p:bodyStyle>
    <p:otherStyle>
      <a:defPPr>
        <a:defRPr lang="en-US"/>
      </a:defPPr>
      <a:lvl1pPr marL="0" algn="l" defTabSz="975390" rtl="0" eaLnBrk="1" latinLnBrk="0" hangingPunct="1">
        <a:defRPr sz="1920" kern="1200">
          <a:solidFill>
            <a:schemeClr val="tx1"/>
          </a:solidFill>
          <a:latin typeface="+mn-lt"/>
          <a:ea typeface="+mn-ea"/>
          <a:cs typeface="+mn-cs"/>
        </a:defRPr>
      </a:lvl1pPr>
      <a:lvl2pPr marL="487695" algn="l" defTabSz="975390" rtl="0" eaLnBrk="1" latinLnBrk="0" hangingPunct="1">
        <a:defRPr sz="1920" kern="1200">
          <a:solidFill>
            <a:schemeClr val="tx1"/>
          </a:solidFill>
          <a:latin typeface="+mn-lt"/>
          <a:ea typeface="+mn-ea"/>
          <a:cs typeface="+mn-cs"/>
        </a:defRPr>
      </a:lvl2pPr>
      <a:lvl3pPr marL="975390" algn="l" defTabSz="975390" rtl="0" eaLnBrk="1" latinLnBrk="0" hangingPunct="1">
        <a:defRPr sz="1920" kern="1200">
          <a:solidFill>
            <a:schemeClr val="tx1"/>
          </a:solidFill>
          <a:latin typeface="+mn-lt"/>
          <a:ea typeface="+mn-ea"/>
          <a:cs typeface="+mn-cs"/>
        </a:defRPr>
      </a:lvl3pPr>
      <a:lvl4pPr marL="1463086" algn="l" defTabSz="975390" rtl="0" eaLnBrk="1" latinLnBrk="0" hangingPunct="1">
        <a:defRPr sz="1920" kern="1200">
          <a:solidFill>
            <a:schemeClr val="tx1"/>
          </a:solidFill>
          <a:latin typeface="+mn-lt"/>
          <a:ea typeface="+mn-ea"/>
          <a:cs typeface="+mn-cs"/>
        </a:defRPr>
      </a:lvl4pPr>
      <a:lvl5pPr marL="1950781" algn="l" defTabSz="975390" rtl="0" eaLnBrk="1" latinLnBrk="0" hangingPunct="1">
        <a:defRPr sz="1920" kern="1200">
          <a:solidFill>
            <a:schemeClr val="tx1"/>
          </a:solidFill>
          <a:latin typeface="+mn-lt"/>
          <a:ea typeface="+mn-ea"/>
          <a:cs typeface="+mn-cs"/>
        </a:defRPr>
      </a:lvl5pPr>
      <a:lvl6pPr marL="2438476" algn="l" defTabSz="975390" rtl="0" eaLnBrk="1" latinLnBrk="0" hangingPunct="1">
        <a:defRPr sz="1920" kern="1200">
          <a:solidFill>
            <a:schemeClr val="tx1"/>
          </a:solidFill>
          <a:latin typeface="+mn-lt"/>
          <a:ea typeface="+mn-ea"/>
          <a:cs typeface="+mn-cs"/>
        </a:defRPr>
      </a:lvl6pPr>
      <a:lvl7pPr marL="2926171" algn="l" defTabSz="975390" rtl="0" eaLnBrk="1" latinLnBrk="0" hangingPunct="1">
        <a:defRPr sz="1920" kern="1200">
          <a:solidFill>
            <a:schemeClr val="tx1"/>
          </a:solidFill>
          <a:latin typeface="+mn-lt"/>
          <a:ea typeface="+mn-ea"/>
          <a:cs typeface="+mn-cs"/>
        </a:defRPr>
      </a:lvl7pPr>
      <a:lvl8pPr marL="3413867" algn="l" defTabSz="975390" rtl="0" eaLnBrk="1" latinLnBrk="0" hangingPunct="1">
        <a:defRPr sz="1920" kern="1200">
          <a:solidFill>
            <a:schemeClr val="tx1"/>
          </a:solidFill>
          <a:latin typeface="+mn-lt"/>
          <a:ea typeface="+mn-ea"/>
          <a:cs typeface="+mn-cs"/>
        </a:defRPr>
      </a:lvl8pPr>
      <a:lvl9pPr marL="3901562" algn="l" defTabSz="975390" rtl="0" eaLnBrk="1" latinLnBrk="0" hangingPunct="1">
        <a:defRPr sz="192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4080" y="519290"/>
            <a:ext cx="11216640" cy="1885245"/>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94080" y="2596444"/>
            <a:ext cx="11216640" cy="618857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94080" y="9040143"/>
            <a:ext cx="2926080" cy="519289"/>
          </a:xfrm>
          <a:prstGeom prst="rect">
            <a:avLst/>
          </a:prstGeom>
        </p:spPr>
        <p:txBody>
          <a:bodyPr vert="horz" lIns="91440" tIns="45720" rIns="91440" bIns="45720" rtlCol="0" anchor="ctr"/>
          <a:lstStyle>
            <a:lvl1pPr algn="l">
              <a:defRPr sz="1280">
                <a:solidFill>
                  <a:schemeClr val="tx1">
                    <a:tint val="75000"/>
                  </a:schemeClr>
                </a:solidFill>
              </a:defRPr>
            </a:lvl1pPr>
          </a:lstStyle>
          <a:p>
            <a:pPr defTabSz="975390" hangingPunct="1"/>
            <a:fld id="{D511AD08-D1DB-4C01-9C76-31A09586B794}" type="datetimeFigureOut">
              <a:rPr lang="en-GB" kern="1200" smtClean="0">
                <a:solidFill>
                  <a:prstClr val="black">
                    <a:tint val="75000"/>
                  </a:prstClr>
                </a:solidFill>
                <a:latin typeface="Calibri" panose="020F0502020204030204"/>
                <a:ea typeface="+mn-ea"/>
                <a:cs typeface="+mn-cs"/>
              </a:rPr>
              <a:pPr defTabSz="975390" hangingPunct="1"/>
              <a:t>07/03/2018</a:t>
            </a:fld>
            <a:endParaRPr lang="en-GB"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3"/>
          </p:nvPr>
        </p:nvSpPr>
        <p:spPr>
          <a:xfrm>
            <a:off x="4307840" y="9040143"/>
            <a:ext cx="4389120" cy="519289"/>
          </a:xfrm>
          <a:prstGeom prst="rect">
            <a:avLst/>
          </a:prstGeom>
        </p:spPr>
        <p:txBody>
          <a:bodyPr vert="horz" lIns="91440" tIns="45720" rIns="91440" bIns="45720" rtlCol="0" anchor="ctr"/>
          <a:lstStyle>
            <a:lvl1pPr algn="ctr">
              <a:defRPr sz="1280">
                <a:solidFill>
                  <a:schemeClr val="tx1">
                    <a:tint val="75000"/>
                  </a:schemeClr>
                </a:solidFill>
              </a:defRPr>
            </a:lvl1pPr>
          </a:lstStyle>
          <a:p>
            <a:pPr defTabSz="975390" hangingPunct="1"/>
            <a:endParaRPr lang="en-GB"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4"/>
          </p:nvPr>
        </p:nvSpPr>
        <p:spPr>
          <a:xfrm>
            <a:off x="9184640" y="9040143"/>
            <a:ext cx="2926080" cy="519289"/>
          </a:xfrm>
          <a:prstGeom prst="rect">
            <a:avLst/>
          </a:prstGeom>
        </p:spPr>
        <p:txBody>
          <a:bodyPr vert="horz" lIns="91440" tIns="45720" rIns="91440" bIns="45720" rtlCol="0" anchor="ctr"/>
          <a:lstStyle>
            <a:lvl1pPr algn="r">
              <a:defRPr sz="1280">
                <a:solidFill>
                  <a:schemeClr val="tx1">
                    <a:tint val="75000"/>
                  </a:schemeClr>
                </a:solidFill>
              </a:defRPr>
            </a:lvl1pPr>
          </a:lstStyle>
          <a:p>
            <a:pPr defTabSz="975390" hangingPunct="1"/>
            <a:fld id="{66B91C41-A0C6-40BA-B62A-9AE639C7D48A}" type="slidenum">
              <a:rPr lang="en-GB" kern="1200" smtClean="0">
                <a:solidFill>
                  <a:prstClr val="black">
                    <a:tint val="75000"/>
                  </a:prstClr>
                </a:solidFill>
                <a:latin typeface="Calibri" panose="020F0502020204030204"/>
                <a:ea typeface="+mn-ea"/>
                <a:cs typeface="+mn-cs"/>
              </a:rPr>
              <a:pPr defTabSz="975390" hangingPunct="1"/>
              <a:t>‹#›</a:t>
            </a:fld>
            <a:endParaRPr lang="en-GB"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663626044"/>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xStyles>
    <p:titleStyle>
      <a:lvl1pPr algn="l" defTabSz="975390" rtl="0" eaLnBrk="1" latinLnBrk="0" hangingPunct="1">
        <a:lnSpc>
          <a:spcPct val="90000"/>
        </a:lnSpc>
        <a:spcBef>
          <a:spcPct val="0"/>
        </a:spcBef>
        <a:buNone/>
        <a:defRPr sz="4693" kern="1200">
          <a:solidFill>
            <a:schemeClr val="tx1"/>
          </a:solidFill>
          <a:latin typeface="+mj-lt"/>
          <a:ea typeface="+mj-ea"/>
          <a:cs typeface="+mj-cs"/>
        </a:defRPr>
      </a:lvl1pPr>
    </p:titleStyle>
    <p:body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p:bodyStyle>
    <p:otherStyle>
      <a:defPPr>
        <a:defRPr lang="en-US"/>
      </a:defPPr>
      <a:lvl1pPr marL="0" algn="l" defTabSz="975390" rtl="0" eaLnBrk="1" latinLnBrk="0" hangingPunct="1">
        <a:defRPr sz="1920" kern="1200">
          <a:solidFill>
            <a:schemeClr val="tx1"/>
          </a:solidFill>
          <a:latin typeface="+mn-lt"/>
          <a:ea typeface="+mn-ea"/>
          <a:cs typeface="+mn-cs"/>
        </a:defRPr>
      </a:lvl1pPr>
      <a:lvl2pPr marL="487695" algn="l" defTabSz="975390" rtl="0" eaLnBrk="1" latinLnBrk="0" hangingPunct="1">
        <a:defRPr sz="1920" kern="1200">
          <a:solidFill>
            <a:schemeClr val="tx1"/>
          </a:solidFill>
          <a:latin typeface="+mn-lt"/>
          <a:ea typeface="+mn-ea"/>
          <a:cs typeface="+mn-cs"/>
        </a:defRPr>
      </a:lvl2pPr>
      <a:lvl3pPr marL="975390" algn="l" defTabSz="975390" rtl="0" eaLnBrk="1" latinLnBrk="0" hangingPunct="1">
        <a:defRPr sz="1920" kern="1200">
          <a:solidFill>
            <a:schemeClr val="tx1"/>
          </a:solidFill>
          <a:latin typeface="+mn-lt"/>
          <a:ea typeface="+mn-ea"/>
          <a:cs typeface="+mn-cs"/>
        </a:defRPr>
      </a:lvl3pPr>
      <a:lvl4pPr marL="1463086" algn="l" defTabSz="975390" rtl="0" eaLnBrk="1" latinLnBrk="0" hangingPunct="1">
        <a:defRPr sz="1920" kern="1200">
          <a:solidFill>
            <a:schemeClr val="tx1"/>
          </a:solidFill>
          <a:latin typeface="+mn-lt"/>
          <a:ea typeface="+mn-ea"/>
          <a:cs typeface="+mn-cs"/>
        </a:defRPr>
      </a:lvl4pPr>
      <a:lvl5pPr marL="1950781" algn="l" defTabSz="975390" rtl="0" eaLnBrk="1" latinLnBrk="0" hangingPunct="1">
        <a:defRPr sz="1920" kern="1200">
          <a:solidFill>
            <a:schemeClr val="tx1"/>
          </a:solidFill>
          <a:latin typeface="+mn-lt"/>
          <a:ea typeface="+mn-ea"/>
          <a:cs typeface="+mn-cs"/>
        </a:defRPr>
      </a:lvl5pPr>
      <a:lvl6pPr marL="2438476" algn="l" defTabSz="975390" rtl="0" eaLnBrk="1" latinLnBrk="0" hangingPunct="1">
        <a:defRPr sz="1920" kern="1200">
          <a:solidFill>
            <a:schemeClr val="tx1"/>
          </a:solidFill>
          <a:latin typeface="+mn-lt"/>
          <a:ea typeface="+mn-ea"/>
          <a:cs typeface="+mn-cs"/>
        </a:defRPr>
      </a:lvl6pPr>
      <a:lvl7pPr marL="2926171" algn="l" defTabSz="975390" rtl="0" eaLnBrk="1" latinLnBrk="0" hangingPunct="1">
        <a:defRPr sz="1920" kern="1200">
          <a:solidFill>
            <a:schemeClr val="tx1"/>
          </a:solidFill>
          <a:latin typeface="+mn-lt"/>
          <a:ea typeface="+mn-ea"/>
          <a:cs typeface="+mn-cs"/>
        </a:defRPr>
      </a:lvl7pPr>
      <a:lvl8pPr marL="3413867" algn="l" defTabSz="975390" rtl="0" eaLnBrk="1" latinLnBrk="0" hangingPunct="1">
        <a:defRPr sz="1920" kern="1200">
          <a:solidFill>
            <a:schemeClr val="tx1"/>
          </a:solidFill>
          <a:latin typeface="+mn-lt"/>
          <a:ea typeface="+mn-ea"/>
          <a:cs typeface="+mn-cs"/>
        </a:defRPr>
      </a:lvl8pPr>
      <a:lvl9pPr marL="3901562" algn="l" defTabSz="975390" rtl="0" eaLnBrk="1" latinLnBrk="0" hangingPunct="1">
        <a:defRPr sz="192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507" y="866987"/>
            <a:ext cx="10566398" cy="270933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217507" y="3793066"/>
            <a:ext cx="10566398" cy="4443308"/>
          </a:xfrm>
          <a:prstGeom prst="rect">
            <a:avLst/>
          </a:prstGeom>
        </p:spPr>
        <p:txBody>
          <a:bodyPr vert="horz" lIns="91440" tIns="45720" rIns="91440" bIns="45720" rtlCol="0" anchor="ctr">
            <a:normAutofit/>
          </a:bodyPr>
          <a:lstStyle/>
          <a:p>
            <a:pPr lvl="0"/>
            <a:r>
              <a:rPr lang="en-GB"/>
              <a:t>Edit Master text styles</a:t>
            </a:r>
          </a:p>
          <a:p>
            <a:pPr lvl="1"/>
            <a:r>
              <a:rPr lang="en-GB"/>
              <a:t>Second level</a:t>
            </a:r>
          </a:p>
          <a:p>
            <a:pPr lvl="2"/>
            <a:r>
              <a:rPr lang="en-GB"/>
              <a:t>Third level</a:t>
            </a:r>
          </a:p>
          <a:p>
            <a:pPr lvl="3"/>
            <a:r>
              <a:rPr lang="en-GB"/>
              <a:t>Quarter level</a:t>
            </a:r>
          </a:p>
          <a:p>
            <a:pPr lvl="4"/>
            <a:r>
              <a:rPr lang="en-GB"/>
              <a:t>Fifth level</a:t>
            </a:r>
            <a:endParaRPr lang="en-US" dirty="0"/>
          </a:p>
        </p:txBody>
      </p:sp>
      <p:sp>
        <p:nvSpPr>
          <p:cNvPr id="4" name="Date Placeholder 3"/>
          <p:cNvSpPr>
            <a:spLocks noGrp="1"/>
          </p:cNvSpPr>
          <p:nvPr>
            <p:ph type="dt" sz="half" idx="2"/>
          </p:nvPr>
        </p:nvSpPr>
        <p:spPr>
          <a:xfrm>
            <a:off x="9426786" y="8367325"/>
            <a:ext cx="1706880" cy="519289"/>
          </a:xfrm>
          <a:prstGeom prst="rect">
            <a:avLst/>
          </a:prstGeom>
        </p:spPr>
        <p:txBody>
          <a:bodyPr vert="horz" lIns="91440" tIns="45720" rIns="91440" bIns="45720" rtlCol="0" anchor="ctr"/>
          <a:lstStyle>
            <a:lvl1pPr algn="r">
              <a:defRPr sz="960" b="1" i="0">
                <a:solidFill>
                  <a:schemeClr val="tx1">
                    <a:lumMod val="75000"/>
                  </a:schemeClr>
                </a:solidFill>
                <a:effectLst>
                  <a:outerShdw blurRad="50800" dist="38100" dir="2700000" algn="tl" rotWithShape="0">
                    <a:srgbClr val="000000">
                      <a:alpha val="43000"/>
                    </a:srgbClr>
                  </a:outerShdw>
                </a:effectLst>
                <a:latin typeface="+mn-lt"/>
              </a:defRPr>
            </a:lvl1pPr>
          </a:lstStyle>
          <a:p>
            <a:pPr hangingPunct="1"/>
            <a:fld id="{B61BEF0D-F0BB-DE4B-95CE-6DB70DBA9567}" type="datetimeFigureOut">
              <a:rPr lang="en-US" kern="1200" dirty="0">
                <a:solidFill>
                  <a:prstClr val="white">
                    <a:lumMod val="75000"/>
                  </a:prstClr>
                </a:solidFill>
                <a:ea typeface="+mn-ea"/>
                <a:cs typeface="+mn-cs"/>
              </a:rPr>
              <a:pPr hangingPunct="1"/>
              <a:t>3/7/2018</a:t>
            </a:fld>
            <a:endParaRPr lang="en-US" kern="1200" dirty="0">
              <a:solidFill>
                <a:prstClr val="white">
                  <a:lumMod val="75000"/>
                </a:prstClr>
              </a:solidFill>
              <a:ea typeface="+mn-ea"/>
              <a:cs typeface="+mn-cs"/>
            </a:endParaRPr>
          </a:p>
        </p:txBody>
      </p:sp>
      <p:sp>
        <p:nvSpPr>
          <p:cNvPr id="5" name="Footer Placeholder 4"/>
          <p:cNvSpPr>
            <a:spLocks noGrp="1"/>
          </p:cNvSpPr>
          <p:nvPr>
            <p:ph type="ftr" sz="quarter" idx="3"/>
          </p:nvPr>
        </p:nvSpPr>
        <p:spPr>
          <a:xfrm>
            <a:off x="1217506" y="8367325"/>
            <a:ext cx="8046720" cy="519289"/>
          </a:xfrm>
          <a:prstGeom prst="rect">
            <a:avLst/>
          </a:prstGeom>
        </p:spPr>
        <p:txBody>
          <a:bodyPr vert="horz" lIns="91440" tIns="45720" rIns="91440" bIns="45720" rtlCol="0" anchor="ctr"/>
          <a:lstStyle>
            <a:lvl1pPr algn="l">
              <a:defRPr sz="960" b="1" i="0">
                <a:solidFill>
                  <a:schemeClr val="tx1">
                    <a:lumMod val="75000"/>
                  </a:schemeClr>
                </a:solidFill>
                <a:effectLst>
                  <a:outerShdw blurRad="50800" dist="38100" dir="2700000" algn="tl" rotWithShape="0">
                    <a:srgbClr val="000000">
                      <a:alpha val="43000"/>
                    </a:srgbClr>
                  </a:outerShdw>
                </a:effectLst>
                <a:latin typeface="+mn-lt"/>
              </a:defRPr>
            </a:lvl1pPr>
          </a:lstStyle>
          <a:p>
            <a:pPr hangingPunct="1"/>
            <a:endParaRPr lang="en-US" kern="1200" dirty="0">
              <a:solidFill>
                <a:prstClr val="white">
                  <a:lumMod val="75000"/>
                </a:prstClr>
              </a:solidFill>
              <a:ea typeface="+mn-ea"/>
              <a:cs typeface="+mn-cs"/>
            </a:endParaRPr>
          </a:p>
        </p:txBody>
      </p:sp>
      <p:sp>
        <p:nvSpPr>
          <p:cNvPr id="6" name="Slide Number Placeholder 5"/>
          <p:cNvSpPr>
            <a:spLocks noGrp="1"/>
          </p:cNvSpPr>
          <p:nvPr>
            <p:ph type="sldNum" sz="quarter" idx="4"/>
          </p:nvPr>
        </p:nvSpPr>
        <p:spPr>
          <a:xfrm>
            <a:off x="11214947" y="8367325"/>
            <a:ext cx="587911" cy="519289"/>
          </a:xfrm>
          <a:prstGeom prst="rect">
            <a:avLst/>
          </a:prstGeom>
        </p:spPr>
        <p:txBody>
          <a:bodyPr vert="horz" lIns="91440" tIns="45720" rIns="91440" bIns="45720" rtlCol="0" anchor="ctr"/>
          <a:lstStyle>
            <a:lvl1pPr algn="r">
              <a:defRPr sz="960" b="1" i="0">
                <a:solidFill>
                  <a:schemeClr val="tx1">
                    <a:lumMod val="75000"/>
                  </a:schemeClr>
                </a:solidFill>
                <a:effectLst>
                  <a:outerShdw blurRad="50800" dist="38100" dir="2700000" algn="tl" rotWithShape="0">
                    <a:srgbClr val="000000">
                      <a:alpha val="43000"/>
                    </a:srgbClr>
                  </a:outerShdw>
                </a:effectLst>
                <a:latin typeface="+mn-lt"/>
              </a:defRPr>
            </a:lvl1pPr>
          </a:lstStyle>
          <a:p>
            <a:pPr hangingPunct="1"/>
            <a:fld id="{D57F1E4F-1CFF-5643-939E-217C01CDF565}" type="slidenum">
              <a:rPr lang="en-US" kern="1200" dirty="0">
                <a:solidFill>
                  <a:prstClr val="white">
                    <a:lumMod val="75000"/>
                  </a:prstClr>
                </a:solidFill>
                <a:ea typeface="+mn-ea"/>
                <a:cs typeface="+mn-cs"/>
              </a:rPr>
              <a:pPr hangingPunct="1"/>
              <a:t>‹#›</a:t>
            </a:fld>
            <a:endParaRPr lang="en-US" kern="1200" dirty="0">
              <a:solidFill>
                <a:prstClr val="white">
                  <a:lumMod val="75000"/>
                </a:prstClr>
              </a:solidFill>
              <a:ea typeface="+mn-ea"/>
              <a:cs typeface="+mn-cs"/>
            </a:endParaRPr>
          </a:p>
        </p:txBody>
      </p:sp>
    </p:spTree>
    <p:extLst>
      <p:ext uri="{BB962C8B-B14F-4D97-AF65-F5344CB8AC3E}">
        <p14:creationId xmlns:p14="http://schemas.microsoft.com/office/powerpoint/2010/main" val="184919702"/>
      </p:ext>
    </p:extLst>
  </p:cSld>
  <p:clrMap bg1="dk1" tx1="lt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Lst>
  <p:txStyles>
    <p:titleStyle>
      <a:lvl1pPr algn="l" defTabSz="487695" rtl="0" eaLnBrk="1" latinLnBrk="0" hangingPunct="1">
        <a:spcBef>
          <a:spcPct val="0"/>
        </a:spcBef>
        <a:buNone/>
        <a:defRPr sz="3413"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4810" indent="-304810" algn="l" defTabSz="487695" rtl="0" eaLnBrk="1" latinLnBrk="0" hangingPunct="1">
        <a:spcBef>
          <a:spcPct val="20000"/>
        </a:spcBef>
        <a:spcAft>
          <a:spcPts val="640"/>
        </a:spcAft>
        <a:buClr>
          <a:schemeClr val="tx1"/>
        </a:buClr>
        <a:buSzPct val="100000"/>
        <a:buFont typeface="Arial"/>
        <a:buChar char="•"/>
        <a:defRPr sz="2133"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92505" indent="-304810" algn="l" defTabSz="487695" rtl="0" eaLnBrk="1" latinLnBrk="0" hangingPunct="1">
        <a:spcBef>
          <a:spcPct val="20000"/>
        </a:spcBef>
        <a:spcAft>
          <a:spcPts val="640"/>
        </a:spcAft>
        <a:buClr>
          <a:schemeClr val="tx1"/>
        </a:buClr>
        <a:buSzPct val="100000"/>
        <a:buFont typeface="Arial"/>
        <a:buChar char="•"/>
        <a:defRPr sz="192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80200" indent="-304810" algn="l" defTabSz="487695" rtl="0" eaLnBrk="1" latinLnBrk="0" hangingPunct="1">
        <a:spcBef>
          <a:spcPct val="20000"/>
        </a:spcBef>
        <a:spcAft>
          <a:spcPts val="640"/>
        </a:spcAft>
        <a:buClr>
          <a:schemeClr val="tx1"/>
        </a:buClr>
        <a:buSzPct val="100000"/>
        <a:buFont typeface="Arial"/>
        <a:buChar char="•"/>
        <a:defRPr sz="1707"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645971" indent="-182886" algn="l" defTabSz="487695" rtl="0" eaLnBrk="1" latinLnBrk="0" hangingPunct="1">
        <a:spcBef>
          <a:spcPct val="20000"/>
        </a:spcBef>
        <a:spcAft>
          <a:spcPts val="640"/>
        </a:spcAft>
        <a:buClr>
          <a:schemeClr val="tx1"/>
        </a:buClr>
        <a:buSzPct val="100000"/>
        <a:buFont typeface="Arial"/>
        <a:buChar char="•"/>
        <a:defRPr sz="1493"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133667" indent="-182886" algn="l" defTabSz="487695" rtl="0" eaLnBrk="1" latinLnBrk="0" hangingPunct="1">
        <a:spcBef>
          <a:spcPct val="20000"/>
        </a:spcBef>
        <a:spcAft>
          <a:spcPts val="640"/>
        </a:spcAft>
        <a:buClr>
          <a:schemeClr val="tx1"/>
        </a:buClr>
        <a:buSzPct val="100000"/>
        <a:buFont typeface="Arial"/>
        <a:buChar char="•"/>
        <a:defRPr sz="1493"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682324" indent="-243848" algn="l" defTabSz="487695" rtl="0" eaLnBrk="1" latinLnBrk="0" hangingPunct="1">
        <a:spcBef>
          <a:spcPct val="20000"/>
        </a:spcBef>
        <a:spcAft>
          <a:spcPts val="640"/>
        </a:spcAft>
        <a:buClr>
          <a:schemeClr val="tx1"/>
        </a:buClr>
        <a:buSzPct val="100000"/>
        <a:buFont typeface="Arial"/>
        <a:buChar char="•"/>
        <a:defRPr sz="128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3170019" indent="-243848" algn="l" defTabSz="487695" rtl="0" eaLnBrk="1" latinLnBrk="0" hangingPunct="1">
        <a:spcBef>
          <a:spcPct val="20000"/>
        </a:spcBef>
        <a:spcAft>
          <a:spcPts val="640"/>
        </a:spcAft>
        <a:buClr>
          <a:schemeClr val="tx1"/>
        </a:buClr>
        <a:buSzPct val="100000"/>
        <a:buFont typeface="Arial"/>
        <a:buChar char="•"/>
        <a:defRPr sz="128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657714" indent="-243848" algn="l" defTabSz="487695" rtl="0" eaLnBrk="1" latinLnBrk="0" hangingPunct="1">
        <a:spcBef>
          <a:spcPct val="20000"/>
        </a:spcBef>
        <a:spcAft>
          <a:spcPts val="640"/>
        </a:spcAft>
        <a:buClr>
          <a:schemeClr val="tx1"/>
        </a:buClr>
        <a:buSzPct val="100000"/>
        <a:buFont typeface="Arial"/>
        <a:buChar char="•"/>
        <a:defRPr sz="128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4145410" indent="-243848" algn="l" defTabSz="487695" rtl="0" eaLnBrk="1" latinLnBrk="0" hangingPunct="1">
        <a:spcBef>
          <a:spcPct val="20000"/>
        </a:spcBef>
        <a:spcAft>
          <a:spcPts val="640"/>
        </a:spcAft>
        <a:buClr>
          <a:schemeClr val="tx1"/>
        </a:buClr>
        <a:buSzPct val="100000"/>
        <a:buFont typeface="Arial"/>
        <a:buChar char="•"/>
        <a:defRPr sz="128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87695" rtl="0" eaLnBrk="1" latinLnBrk="0" hangingPunct="1">
        <a:defRPr sz="1920" kern="1200">
          <a:solidFill>
            <a:schemeClr val="tx1"/>
          </a:solidFill>
          <a:latin typeface="+mn-lt"/>
          <a:ea typeface="+mn-ea"/>
          <a:cs typeface="+mn-cs"/>
        </a:defRPr>
      </a:lvl1pPr>
      <a:lvl2pPr marL="487695" algn="l" defTabSz="487695" rtl="0" eaLnBrk="1" latinLnBrk="0" hangingPunct="1">
        <a:defRPr sz="1920" kern="1200">
          <a:solidFill>
            <a:schemeClr val="tx1"/>
          </a:solidFill>
          <a:latin typeface="+mn-lt"/>
          <a:ea typeface="+mn-ea"/>
          <a:cs typeface="+mn-cs"/>
        </a:defRPr>
      </a:lvl2pPr>
      <a:lvl3pPr marL="975390" algn="l" defTabSz="487695" rtl="0" eaLnBrk="1" latinLnBrk="0" hangingPunct="1">
        <a:defRPr sz="1920" kern="1200">
          <a:solidFill>
            <a:schemeClr val="tx1"/>
          </a:solidFill>
          <a:latin typeface="+mn-lt"/>
          <a:ea typeface="+mn-ea"/>
          <a:cs typeface="+mn-cs"/>
        </a:defRPr>
      </a:lvl3pPr>
      <a:lvl4pPr marL="1463086" algn="l" defTabSz="487695" rtl="0" eaLnBrk="1" latinLnBrk="0" hangingPunct="1">
        <a:defRPr sz="1920" kern="1200">
          <a:solidFill>
            <a:schemeClr val="tx1"/>
          </a:solidFill>
          <a:latin typeface="+mn-lt"/>
          <a:ea typeface="+mn-ea"/>
          <a:cs typeface="+mn-cs"/>
        </a:defRPr>
      </a:lvl4pPr>
      <a:lvl5pPr marL="1950781" algn="l" defTabSz="487695" rtl="0" eaLnBrk="1" latinLnBrk="0" hangingPunct="1">
        <a:defRPr sz="1920" kern="1200">
          <a:solidFill>
            <a:schemeClr val="tx1"/>
          </a:solidFill>
          <a:latin typeface="+mn-lt"/>
          <a:ea typeface="+mn-ea"/>
          <a:cs typeface="+mn-cs"/>
        </a:defRPr>
      </a:lvl5pPr>
      <a:lvl6pPr marL="2438476" algn="l" defTabSz="487695" rtl="0" eaLnBrk="1" latinLnBrk="0" hangingPunct="1">
        <a:defRPr sz="1920" kern="1200">
          <a:solidFill>
            <a:schemeClr val="tx1"/>
          </a:solidFill>
          <a:latin typeface="+mn-lt"/>
          <a:ea typeface="+mn-ea"/>
          <a:cs typeface="+mn-cs"/>
        </a:defRPr>
      </a:lvl6pPr>
      <a:lvl7pPr marL="2926171" algn="l" defTabSz="487695" rtl="0" eaLnBrk="1" latinLnBrk="0" hangingPunct="1">
        <a:defRPr sz="1920" kern="1200">
          <a:solidFill>
            <a:schemeClr val="tx1"/>
          </a:solidFill>
          <a:latin typeface="+mn-lt"/>
          <a:ea typeface="+mn-ea"/>
          <a:cs typeface="+mn-cs"/>
        </a:defRPr>
      </a:lvl7pPr>
      <a:lvl8pPr marL="3413867" algn="l" defTabSz="487695" rtl="0" eaLnBrk="1" latinLnBrk="0" hangingPunct="1">
        <a:defRPr sz="1920" kern="1200">
          <a:solidFill>
            <a:schemeClr val="tx1"/>
          </a:solidFill>
          <a:latin typeface="+mn-lt"/>
          <a:ea typeface="+mn-ea"/>
          <a:cs typeface="+mn-cs"/>
        </a:defRPr>
      </a:lvl8pPr>
      <a:lvl9pPr marL="3901562" algn="l" defTabSz="487695"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0.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sz="6400" u="sng" dirty="0"/>
              <a:t>Material deprivation</a:t>
            </a:r>
          </a:p>
        </p:txBody>
      </p:sp>
      <p:sp>
        <p:nvSpPr>
          <p:cNvPr id="3" name="Subtitle 2"/>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31833989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Fear of debt</a:t>
            </a:r>
            <a:endParaRPr lang="en-GB" dirty="0"/>
          </a:p>
        </p:txBody>
      </p:sp>
      <p:sp>
        <p:nvSpPr>
          <p:cNvPr id="3" name="Content Placeholder 2"/>
          <p:cNvSpPr>
            <a:spLocks noGrp="1"/>
          </p:cNvSpPr>
          <p:nvPr>
            <p:ph idx="1"/>
          </p:nvPr>
        </p:nvSpPr>
        <p:spPr/>
        <p:txBody>
          <a:bodyPr/>
          <a:lstStyle/>
          <a:p>
            <a:r>
              <a:rPr lang="en-GB" dirty="0" smtClean="0"/>
              <a:t>Attitudes towards debt may deter working class students to local universities so they can live at home and save on travel costs, but this can give them less opportunity to go to higher status universities.</a:t>
            </a:r>
          </a:p>
          <a:p>
            <a:r>
              <a:rPr lang="en-GB" dirty="0" smtClean="0"/>
              <a:t>They are also more likely to work part time to fund their studies making it harder for them to gain higher class degrees.</a:t>
            </a:r>
          </a:p>
          <a:p>
            <a:r>
              <a:rPr lang="en-GB" dirty="0" smtClean="0"/>
              <a:t>Dropout rates are also higher for universities with a large number of poor students; 16.6% </a:t>
            </a:r>
            <a:r>
              <a:rPr lang="en-GB" dirty="0"/>
              <a:t>d</a:t>
            </a:r>
            <a:r>
              <a:rPr lang="en-GB" dirty="0" smtClean="0"/>
              <a:t>ropout at some London unis with only 1.5% dropout at Oxford. </a:t>
            </a:r>
            <a:endParaRPr lang="en-GB" dirty="0"/>
          </a:p>
        </p:txBody>
      </p:sp>
    </p:spTree>
    <p:extLst>
      <p:ext uri="{BB962C8B-B14F-4D97-AF65-F5344CB8AC3E}">
        <p14:creationId xmlns:p14="http://schemas.microsoft.com/office/powerpoint/2010/main" val="40393355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3528461"/>
            <a:ext cx="9753600" cy="2546773"/>
          </a:xfrm>
        </p:spPr>
        <p:txBody>
          <a:bodyPr>
            <a:normAutofit fontScale="90000"/>
          </a:bodyPr>
          <a:lstStyle/>
          <a:p>
            <a:r>
              <a:rPr lang="en-US" dirty="0" smtClean="0"/>
              <a:t>POLICIES THAT HAVE DISADVANTAGED CHILDREN FROM MATERIALLY DEPRIVED BACKGROUNDS</a:t>
            </a:r>
            <a:endParaRPr lang="en-US" dirty="0"/>
          </a:p>
        </p:txBody>
      </p:sp>
      <p:sp>
        <p:nvSpPr>
          <p:cNvPr id="3" name="Subtitle 2"/>
          <p:cNvSpPr>
            <a:spLocks noGrp="1"/>
          </p:cNvSpPr>
          <p:nvPr>
            <p:ph type="subTitle" idx="1"/>
          </p:nvPr>
        </p:nvSpPr>
        <p:spPr>
          <a:xfrm>
            <a:off x="1625600" y="6075234"/>
            <a:ext cx="9753600" cy="1766146"/>
          </a:xfrm>
        </p:spPr>
        <p:txBody>
          <a:bodyPr/>
          <a:lstStyle/>
          <a:p>
            <a:r>
              <a:rPr lang="mr-IN" dirty="0" smtClean="0">
                <a:sym typeface="Wingdings"/>
              </a:rPr>
              <a:t>:)</a:t>
            </a:r>
            <a:endParaRPr lang="en-US" dirty="0"/>
          </a:p>
        </p:txBody>
      </p:sp>
      <p:cxnSp>
        <p:nvCxnSpPr>
          <p:cNvPr id="4" name="Straight Connector 3"/>
          <p:cNvCxnSpPr/>
          <p:nvPr/>
        </p:nvCxnSpPr>
        <p:spPr>
          <a:xfrm flipH="1">
            <a:off x="0" y="1065196"/>
            <a:ext cx="1967831" cy="7469204"/>
          </a:xfrm>
          <a:prstGeom prst="line">
            <a:avLst/>
          </a:prstGeom>
          <a:ln w="47625">
            <a:solidFill>
              <a:srgbClr val="00919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flipV="1">
            <a:off x="376455" y="7122694"/>
            <a:ext cx="3644767" cy="1950720"/>
          </a:xfrm>
          <a:prstGeom prst="line">
            <a:avLst/>
          </a:prstGeom>
          <a:ln w="47625">
            <a:solidFill>
              <a:srgbClr val="00919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66227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79604" y="1608667"/>
            <a:ext cx="10331116" cy="1413934"/>
          </a:xfrm>
        </p:spPr>
        <p:txBody>
          <a:bodyPr/>
          <a:lstStyle/>
          <a:p>
            <a:r>
              <a:rPr lang="en-US" dirty="0" smtClean="0"/>
              <a:t>Policies </a:t>
            </a:r>
            <a:endParaRPr lang="en-US" dirty="0"/>
          </a:p>
        </p:txBody>
      </p:sp>
      <p:sp>
        <p:nvSpPr>
          <p:cNvPr id="3" name="Content Placeholder 2"/>
          <p:cNvSpPr>
            <a:spLocks noGrp="1"/>
          </p:cNvSpPr>
          <p:nvPr>
            <p:ph idx="1"/>
          </p:nvPr>
        </p:nvSpPr>
        <p:spPr>
          <a:xfrm>
            <a:off x="1779604" y="3166533"/>
            <a:ext cx="10331116" cy="4641427"/>
          </a:xfrm>
        </p:spPr>
        <p:txBody>
          <a:bodyPr/>
          <a:lstStyle/>
          <a:p>
            <a:pPr marL="0" indent="0">
              <a:buNone/>
            </a:pPr>
            <a:r>
              <a:rPr lang="en-US" dirty="0" err="1" smtClean="0"/>
              <a:t>Marketisation</a:t>
            </a:r>
            <a:r>
              <a:rPr lang="en-US" dirty="0" smtClean="0"/>
              <a:t> </a:t>
            </a:r>
            <a:r>
              <a:rPr lang="mr-IN" dirty="0" smtClean="0"/>
              <a:t>–</a:t>
            </a:r>
            <a:r>
              <a:rPr lang="en-US" dirty="0" smtClean="0"/>
              <a:t> due to the league tables schools discard children from materially deprived backgrounds as they are likely to make the school look bad. </a:t>
            </a:r>
          </a:p>
          <a:p>
            <a:pPr marL="0" indent="0">
              <a:buNone/>
            </a:pPr>
            <a:r>
              <a:rPr lang="en-US" dirty="0" err="1" smtClean="0"/>
              <a:t>Parentocracy</a:t>
            </a:r>
            <a:r>
              <a:rPr lang="en-US" dirty="0" smtClean="0"/>
              <a:t> </a:t>
            </a:r>
            <a:r>
              <a:rPr lang="mr-IN" dirty="0" smtClean="0"/>
              <a:t>–</a:t>
            </a:r>
            <a:r>
              <a:rPr lang="en-US" dirty="0" smtClean="0"/>
              <a:t> parents of a materially deprived child don’t have the option to shop around for schools </a:t>
            </a:r>
          </a:p>
          <a:p>
            <a:pPr marL="0" indent="0">
              <a:buNone/>
            </a:pPr>
            <a:r>
              <a:rPr lang="en-US" dirty="0" smtClean="0"/>
              <a:t>Academies/Free Schools </a:t>
            </a:r>
            <a:r>
              <a:rPr lang="mr-IN" dirty="0" smtClean="0"/>
              <a:t>–</a:t>
            </a:r>
            <a:r>
              <a:rPr lang="en-US" dirty="0" smtClean="0"/>
              <a:t> can select 10% of their intake so will reject kids from materially deprived backgrounds</a:t>
            </a:r>
          </a:p>
          <a:p>
            <a:pPr marL="0" indent="0">
              <a:buNone/>
            </a:pPr>
            <a:r>
              <a:rPr lang="en-US" dirty="0" smtClean="0"/>
              <a:t>EBACC </a:t>
            </a:r>
            <a:r>
              <a:rPr lang="mr-IN" dirty="0" smtClean="0"/>
              <a:t>–</a:t>
            </a:r>
            <a:r>
              <a:rPr lang="en-US" dirty="0" smtClean="0"/>
              <a:t> can use educational triage to filter the materially deprived children into the useless cases (suggest different, less academic subjects for students with lower grades) </a:t>
            </a:r>
            <a:endParaRPr lang="en-US" dirty="0"/>
          </a:p>
        </p:txBody>
      </p:sp>
      <p:cxnSp>
        <p:nvCxnSpPr>
          <p:cNvPr id="5" name="Straight Connector 4"/>
          <p:cNvCxnSpPr/>
          <p:nvPr/>
        </p:nvCxnSpPr>
        <p:spPr>
          <a:xfrm flipH="1">
            <a:off x="0" y="1065196"/>
            <a:ext cx="1967831" cy="7469204"/>
          </a:xfrm>
          <a:prstGeom prst="line">
            <a:avLst/>
          </a:prstGeom>
          <a:ln w="47625">
            <a:solidFill>
              <a:srgbClr val="00919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376455" y="7122694"/>
            <a:ext cx="3644767" cy="1950720"/>
          </a:xfrm>
          <a:prstGeom prst="line">
            <a:avLst/>
          </a:prstGeom>
          <a:ln w="47625">
            <a:solidFill>
              <a:srgbClr val="00919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33423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extBox 3"/>
          <p:cNvSpPr txBox="1"/>
          <p:nvPr/>
        </p:nvSpPr>
        <p:spPr>
          <a:xfrm rot="4852100">
            <a:off x="5783715" y="2564305"/>
            <a:ext cx="4996581" cy="4803494"/>
          </a:xfrm>
          <a:prstGeom prst="rect">
            <a:avLst/>
          </a:prstGeom>
          <a:noFill/>
        </p:spPr>
        <p:txBody>
          <a:bodyPr wrap="square" rtlCol="0">
            <a:spAutoFit/>
          </a:bodyPr>
          <a:lstStyle/>
          <a:p>
            <a:pPr algn="l" defTabSz="975390" hangingPunct="1"/>
            <a:r>
              <a:rPr lang="hr-HR" sz="30614" kern="1200" dirty="0">
                <a:solidFill>
                  <a:srgbClr val="009193"/>
                </a:solidFill>
                <a:latin typeface="Calibri" panose="020F0502020204030204"/>
                <a:ea typeface="+mn-ea"/>
                <a:cs typeface="+mn-cs"/>
                <a:sym typeface="Wingdings"/>
              </a:rPr>
              <a:t>:|</a:t>
            </a:r>
            <a:endParaRPr lang="en-US" sz="30614" kern="1200" dirty="0">
              <a:solidFill>
                <a:srgbClr val="009193"/>
              </a:solidFill>
              <a:latin typeface="Calibri" panose="020F0502020204030204"/>
              <a:ea typeface="+mn-ea"/>
              <a:cs typeface="+mn-cs"/>
            </a:endParaRPr>
          </a:p>
        </p:txBody>
      </p:sp>
      <p:cxnSp>
        <p:nvCxnSpPr>
          <p:cNvPr id="5" name="Straight Connector 4"/>
          <p:cNvCxnSpPr/>
          <p:nvPr/>
        </p:nvCxnSpPr>
        <p:spPr>
          <a:xfrm flipH="1">
            <a:off x="0" y="1065196"/>
            <a:ext cx="1967831" cy="7469204"/>
          </a:xfrm>
          <a:prstGeom prst="line">
            <a:avLst/>
          </a:prstGeom>
          <a:ln w="47625">
            <a:solidFill>
              <a:srgbClr val="009193"/>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flipV="1">
            <a:off x="376455" y="7122694"/>
            <a:ext cx="3644767" cy="1950720"/>
          </a:xfrm>
          <a:prstGeom prst="line">
            <a:avLst/>
          </a:prstGeom>
          <a:ln w="47625">
            <a:solidFill>
              <a:srgbClr val="00919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39106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CULTURAL DEPRIVATION</a:t>
            </a:r>
            <a:endParaRPr lang="en-GB" dirty="0"/>
          </a:p>
        </p:txBody>
      </p:sp>
    </p:spTree>
    <p:extLst>
      <p:ext uri="{BB962C8B-B14F-4D97-AF65-F5344CB8AC3E}">
        <p14:creationId xmlns:p14="http://schemas.microsoft.com/office/powerpoint/2010/main" val="46478836"/>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hape 161"/>
          <p:cNvSpPr>
            <a:spLocks noGrp="1"/>
          </p:cNvSpPr>
          <p:nvPr>
            <p:ph type="body" idx="13"/>
          </p:nvPr>
        </p:nvSpPr>
        <p:spPr>
          <a:xfrm>
            <a:off x="673100" y="1239992"/>
            <a:ext cx="11658600" cy="3203266"/>
          </a:xfrm>
          <a:prstGeom prst="rect">
            <a:avLst/>
          </a:prstGeom>
        </p:spPr>
        <p:txBody>
          <a:bodyPr/>
          <a:lstStyle/>
          <a:p>
            <a:r>
              <a:t>Cultural deprivation is a type of cultural poverty and tends to view any culture which is not that of the teacher (white, middle class) as inferior.</a:t>
            </a:r>
          </a:p>
          <a:p>
            <a:endParaRPr/>
          </a:p>
          <a:p>
            <a:r>
              <a:t>These arguments were popular in the 1960s, and they’re often linked to some functionalist approaches.</a:t>
            </a:r>
          </a:p>
        </p:txBody>
      </p:sp>
      <p:sp>
        <p:nvSpPr>
          <p:cNvPr id="162" name="Shape 162"/>
          <p:cNvSpPr>
            <a:spLocks noGrp="1"/>
          </p:cNvSpPr>
          <p:nvPr>
            <p:ph type="title"/>
          </p:nvPr>
        </p:nvSpPr>
        <p:spPr>
          <a:xfrm>
            <a:off x="673100" y="431799"/>
            <a:ext cx="11658600" cy="749301"/>
          </a:xfrm>
          <a:prstGeom prst="rect">
            <a:avLst/>
          </a:prstGeom>
        </p:spPr>
        <p:txBody>
          <a:bodyPr/>
          <a:lstStyle>
            <a:lvl1pPr defTabSz="452627">
              <a:defRPr sz="3959" spc="79"/>
            </a:lvl1pPr>
          </a:lstStyle>
          <a:p>
            <a:r>
              <a:t>Cultural Deprivation - What is it?</a:t>
            </a:r>
          </a:p>
        </p:txBody>
      </p:sp>
      <p:sp>
        <p:nvSpPr>
          <p:cNvPr id="163" name="Shape 163"/>
          <p:cNvSpPr/>
          <p:nvPr/>
        </p:nvSpPr>
        <p:spPr>
          <a:xfrm>
            <a:off x="673100" y="4458945"/>
            <a:ext cx="11658601" cy="7493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lvl1pPr defTabSz="452627">
              <a:defRPr sz="3959" cap="all" spc="79">
                <a:latin typeface="+mn-lt"/>
                <a:ea typeface="+mn-ea"/>
                <a:cs typeface="+mn-cs"/>
                <a:sym typeface="Futura"/>
              </a:defRPr>
            </a:lvl1pPr>
          </a:lstStyle>
          <a:p>
            <a:r>
              <a:t>Subcultural Theory - SugarMan</a:t>
            </a:r>
          </a:p>
        </p:txBody>
      </p:sp>
      <p:sp>
        <p:nvSpPr>
          <p:cNvPr id="164" name="Shape 164"/>
          <p:cNvSpPr/>
          <p:nvPr/>
        </p:nvSpPr>
        <p:spPr>
          <a:xfrm>
            <a:off x="529166" y="5223933"/>
            <a:ext cx="11658601" cy="4092266"/>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p>
            <a:pPr>
              <a:defRPr sz="2600" cap="all" spc="234">
                <a:latin typeface="+mn-lt"/>
                <a:ea typeface="+mn-ea"/>
                <a:cs typeface="+mn-cs"/>
                <a:sym typeface="Futura"/>
              </a:defRPr>
            </a:pPr>
            <a:r>
              <a:t>Barry sugarman (1970) argues that working class subculture has 4 features that act as a barrier to educational achievement:</a:t>
            </a:r>
          </a:p>
          <a:p>
            <a:pPr marL="353785" indent="-353785">
              <a:buClr>
                <a:srgbClr val="9A958E"/>
              </a:buClr>
              <a:buSzPct val="75000"/>
              <a:buChar char="-"/>
              <a:defRPr sz="2600" cap="all" spc="234">
                <a:latin typeface="+mn-lt"/>
                <a:ea typeface="+mn-ea"/>
                <a:cs typeface="+mn-cs"/>
                <a:sym typeface="Futura"/>
              </a:defRPr>
            </a:pPr>
            <a:r>
              <a:t>fatalism- whatever will be will be and there’s nothing you can do to change your status</a:t>
            </a:r>
          </a:p>
          <a:p>
            <a:pPr marL="353785" indent="-353785">
              <a:buClr>
                <a:srgbClr val="9A958E"/>
              </a:buClr>
              <a:buSzPct val="75000"/>
              <a:buChar char="-"/>
              <a:defRPr sz="2600" cap="all" spc="234">
                <a:latin typeface="+mn-lt"/>
                <a:ea typeface="+mn-ea"/>
                <a:cs typeface="+mn-cs"/>
                <a:sym typeface="Futura"/>
              </a:defRPr>
            </a:pPr>
            <a:r>
              <a:t>Collectivism - valuing being part of a group over individual achievement </a:t>
            </a:r>
          </a:p>
          <a:p>
            <a:pPr marL="353785" indent="-353785">
              <a:buClr>
                <a:srgbClr val="9A958E"/>
              </a:buClr>
              <a:buSzPct val="75000"/>
              <a:buChar char="-"/>
              <a:defRPr sz="2600" cap="all" spc="234">
                <a:latin typeface="+mn-lt"/>
                <a:ea typeface="+mn-ea"/>
                <a:cs typeface="+mn-cs"/>
                <a:sym typeface="Futura"/>
              </a:defRPr>
            </a:pPr>
            <a:r>
              <a:t>immediate gratification- seeking pleasure now rather than making sacrifices for the future.</a:t>
            </a:r>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Language: Bernstein</a:t>
            </a:r>
            <a:endParaRPr lang="en-GB" dirty="0"/>
          </a:p>
        </p:txBody>
      </p:sp>
      <p:sp>
        <p:nvSpPr>
          <p:cNvPr id="3" name="Content Placeholder 2"/>
          <p:cNvSpPr>
            <a:spLocks noGrp="1"/>
          </p:cNvSpPr>
          <p:nvPr>
            <p:ph idx="1"/>
          </p:nvPr>
        </p:nvSpPr>
        <p:spPr/>
        <p:txBody>
          <a:bodyPr>
            <a:normAutofit/>
          </a:bodyPr>
          <a:lstStyle/>
          <a:p>
            <a:pPr marL="0" indent="0">
              <a:buNone/>
            </a:pPr>
            <a:r>
              <a:rPr lang="en-GB" dirty="0" smtClean="0"/>
              <a:t>B</a:t>
            </a:r>
            <a:r>
              <a:rPr lang="en-GB" sz="2560" dirty="0"/>
              <a:t>ernstein found that success in education depended on language- for reading, writing, speaking and understanding.</a:t>
            </a:r>
          </a:p>
          <a:p>
            <a:pPr marL="0" indent="0">
              <a:buNone/>
            </a:pPr>
            <a:r>
              <a:rPr lang="en-GB" sz="2560" dirty="0"/>
              <a:t>If children don’t develop language skills in the home, cultural deprivation could occur, which could ultimately disadvantage them at school.</a:t>
            </a:r>
          </a:p>
          <a:p>
            <a:pPr marL="0" indent="0">
              <a:buNone/>
            </a:pPr>
            <a:endParaRPr lang="en-GB" sz="2560" dirty="0"/>
          </a:p>
          <a:p>
            <a:pPr marL="0" indent="0">
              <a:buNone/>
            </a:pPr>
            <a:r>
              <a:rPr lang="en-GB" sz="2560" dirty="0"/>
              <a:t>Bernstein argued there are two types of language:</a:t>
            </a:r>
          </a:p>
          <a:p>
            <a:pPr marL="0" indent="0">
              <a:buNone/>
            </a:pPr>
            <a:r>
              <a:rPr lang="en-GB" sz="2560" dirty="0"/>
              <a:t>Elaborate code- used mainly by middle class people. Greater range of words and ability to communicate and understand. Used in more formal context.</a:t>
            </a:r>
          </a:p>
          <a:p>
            <a:pPr marL="0" indent="0">
              <a:buNone/>
            </a:pPr>
            <a:r>
              <a:rPr lang="en-GB" sz="2560" dirty="0"/>
              <a:t>Restricted code- all people use it but it is predominantly used by lower working class, who are constrained to it’s use. More informal language.</a:t>
            </a:r>
          </a:p>
        </p:txBody>
      </p:sp>
    </p:spTree>
    <p:extLst>
      <p:ext uri="{BB962C8B-B14F-4D97-AF65-F5344CB8AC3E}">
        <p14:creationId xmlns:p14="http://schemas.microsoft.com/office/powerpoint/2010/main" val="28036419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Willis- Learning to labour </a:t>
            </a:r>
            <a:endParaRPr lang="en-GB" dirty="0"/>
          </a:p>
        </p:txBody>
      </p:sp>
    </p:spTree>
    <p:extLst>
      <p:ext uri="{BB962C8B-B14F-4D97-AF65-F5344CB8AC3E}">
        <p14:creationId xmlns:p14="http://schemas.microsoft.com/office/powerpoint/2010/main" val="42108871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lads</a:t>
            </a:r>
            <a:endParaRPr lang="en-GB" dirty="0"/>
          </a:p>
        </p:txBody>
      </p:sp>
      <p:sp>
        <p:nvSpPr>
          <p:cNvPr id="3" name="Content Placeholder 2"/>
          <p:cNvSpPr>
            <a:spLocks noGrp="1"/>
          </p:cNvSpPr>
          <p:nvPr>
            <p:ph idx="1"/>
          </p:nvPr>
        </p:nvSpPr>
        <p:spPr>
          <a:xfrm>
            <a:off x="869974" y="2114192"/>
            <a:ext cx="9169779" cy="5519322"/>
          </a:xfrm>
        </p:spPr>
        <p:txBody>
          <a:bodyPr>
            <a:noAutofit/>
          </a:bodyPr>
          <a:lstStyle/>
          <a:p>
            <a:r>
              <a:rPr lang="en-GB" sz="2800" dirty="0" smtClean="0"/>
              <a:t>The 12 pupils (the lads) formed a friendship group with particular attitudes to school. Willis refers to this as a counter school subculture.</a:t>
            </a:r>
          </a:p>
          <a:p>
            <a:r>
              <a:rPr lang="en-GB" sz="2800" dirty="0" smtClean="0"/>
              <a:t>The lads felt superior to the teachers and conformist pupils who they called  “</a:t>
            </a:r>
            <a:r>
              <a:rPr lang="en-GB" sz="2800" dirty="0" err="1" smtClean="0"/>
              <a:t>ear’oles</a:t>
            </a:r>
            <a:r>
              <a:rPr lang="en-GB" sz="2800" dirty="0" smtClean="0"/>
              <a:t>” </a:t>
            </a:r>
          </a:p>
          <a:p>
            <a:r>
              <a:rPr lang="en-GB" sz="2800" dirty="0" smtClean="0"/>
              <a:t>The saw no value in gaining qualifications.</a:t>
            </a:r>
          </a:p>
          <a:p>
            <a:r>
              <a:rPr lang="en-GB" sz="2800" dirty="0" smtClean="0"/>
              <a:t>Manual labour was seen as more worthy than “pen pushing” </a:t>
            </a:r>
          </a:p>
          <a:p>
            <a:r>
              <a:rPr lang="en-GB" sz="2800" dirty="0" smtClean="0"/>
              <a:t>The lads were highly influenced by there fathers as they were an influential masculine figure in  their lives who they would hope to follow in the footsteps of. </a:t>
            </a:r>
          </a:p>
          <a:p>
            <a:endParaRPr lang="en-GB" sz="2800" dirty="0"/>
          </a:p>
        </p:txBody>
      </p:sp>
    </p:spTree>
    <p:extLst>
      <p:ext uri="{BB962C8B-B14F-4D97-AF65-F5344CB8AC3E}">
        <p14:creationId xmlns:p14="http://schemas.microsoft.com/office/powerpoint/2010/main" val="38606430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6170" y="1402796"/>
            <a:ext cx="10652461" cy="917985"/>
          </a:xfrm>
        </p:spPr>
        <p:txBody>
          <a:bodyPr>
            <a:normAutofit fontScale="90000"/>
          </a:bodyPr>
          <a:lstStyle/>
          <a:p>
            <a:r>
              <a:rPr lang="en-GB" dirty="0" smtClean="0"/>
              <a:t>Working class subcultures: Archer</a:t>
            </a:r>
            <a:endParaRPr lang="en-GB" dirty="0"/>
          </a:p>
        </p:txBody>
      </p:sp>
      <p:sp>
        <p:nvSpPr>
          <p:cNvPr id="3" name="Subtitle 2"/>
          <p:cNvSpPr>
            <a:spLocks noGrp="1"/>
          </p:cNvSpPr>
          <p:nvPr>
            <p:ph type="subTitle" idx="1"/>
          </p:nvPr>
        </p:nvSpPr>
        <p:spPr>
          <a:xfrm>
            <a:off x="378669" y="2401106"/>
            <a:ext cx="11000531" cy="5886585"/>
          </a:xfrm>
        </p:spPr>
        <p:txBody>
          <a:bodyPr/>
          <a:lstStyle/>
          <a:p>
            <a:pPr marL="365771" indent="-365771" algn="l">
              <a:buFont typeface="Arial" panose="020B0604020202020204" pitchFamily="34" charset="0"/>
              <a:buChar char="•"/>
            </a:pPr>
            <a:r>
              <a:rPr lang="en-GB" dirty="0" smtClean="0"/>
              <a:t>Number of working class students going to university is low.</a:t>
            </a:r>
          </a:p>
          <a:p>
            <a:pPr marL="365771" indent="-365771" algn="l">
              <a:buFont typeface="Arial" panose="020B0604020202020204" pitchFamily="34" charset="0"/>
              <a:buChar char="•"/>
            </a:pPr>
            <a:r>
              <a:rPr lang="en-GB" dirty="0" smtClean="0"/>
              <a:t>The urban working class are looked down on by the middle class.</a:t>
            </a:r>
          </a:p>
          <a:p>
            <a:pPr marL="365771" indent="-365771" algn="l">
              <a:buFont typeface="Arial" panose="020B0604020202020204" pitchFamily="34" charset="0"/>
              <a:buChar char="•"/>
            </a:pPr>
            <a:r>
              <a:rPr lang="en-GB" dirty="0" smtClean="0"/>
              <a:t>“university's not for me” less likely to succeed in education system</a:t>
            </a:r>
          </a:p>
          <a:p>
            <a:pPr marL="365771" indent="-365771" algn="l">
              <a:buFont typeface="Arial" panose="020B0604020202020204" pitchFamily="34" charset="0"/>
              <a:buChar char="•"/>
            </a:pPr>
            <a:r>
              <a:rPr lang="en-GB" dirty="0" smtClean="0"/>
              <a:t>Archer et al also argues – working class urban youth style differs from the middle class = </a:t>
            </a:r>
            <a:r>
              <a:rPr lang="en-GB" smtClean="0"/>
              <a:t>educational inequalities</a:t>
            </a:r>
          </a:p>
          <a:p>
            <a:pPr algn="l"/>
            <a:endParaRPr lang="en-GB" smtClean="0"/>
          </a:p>
          <a:p>
            <a:pPr algn="l"/>
            <a:endParaRPr lang="en-GB" dirty="0" smtClean="0"/>
          </a:p>
        </p:txBody>
      </p:sp>
    </p:spTree>
    <p:extLst>
      <p:ext uri="{BB962C8B-B14F-4D97-AF65-F5344CB8AC3E}">
        <p14:creationId xmlns:p14="http://schemas.microsoft.com/office/powerpoint/2010/main" val="32622483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material deprivation?</a:t>
            </a:r>
            <a:endParaRPr lang="en-GB" dirty="0"/>
          </a:p>
        </p:txBody>
      </p:sp>
      <p:sp>
        <p:nvSpPr>
          <p:cNvPr id="3" name="Content Placeholder 2"/>
          <p:cNvSpPr>
            <a:spLocks noGrp="1"/>
          </p:cNvSpPr>
          <p:nvPr>
            <p:ph idx="1"/>
          </p:nvPr>
        </p:nvSpPr>
        <p:spPr/>
        <p:txBody>
          <a:bodyPr>
            <a:normAutofit/>
          </a:bodyPr>
          <a:lstStyle/>
          <a:p>
            <a:r>
              <a:rPr lang="en-GB" sz="3200" dirty="0"/>
              <a:t>Material deprivation relates to poverty and is seen as the main cause of underachievement. It relates to the lack of necessities and materials needed to help someone achieve, such as poor living conditions and income.</a:t>
            </a:r>
          </a:p>
          <a:p>
            <a:endParaRPr lang="en-GB" sz="3200" dirty="0"/>
          </a:p>
        </p:txBody>
      </p:sp>
    </p:spTree>
    <p:extLst>
      <p:ext uri="{BB962C8B-B14F-4D97-AF65-F5344CB8AC3E}">
        <p14:creationId xmlns:p14="http://schemas.microsoft.com/office/powerpoint/2010/main" val="37640169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285" y="1465236"/>
            <a:ext cx="9672564" cy="1408853"/>
          </a:xfrm>
        </p:spPr>
        <p:txBody>
          <a:bodyPr>
            <a:normAutofit/>
          </a:bodyPr>
          <a:lstStyle/>
          <a:p>
            <a:r>
              <a:rPr lang="en-GB" sz="5120" dirty="0"/>
              <a:t>Compensatory Education </a:t>
            </a:r>
          </a:p>
        </p:txBody>
      </p:sp>
      <p:sp>
        <p:nvSpPr>
          <p:cNvPr id="3" name="Content Placeholder 2"/>
          <p:cNvSpPr>
            <a:spLocks noGrp="1"/>
          </p:cNvSpPr>
          <p:nvPr>
            <p:ph idx="1"/>
          </p:nvPr>
        </p:nvSpPr>
        <p:spPr>
          <a:xfrm>
            <a:off x="318285" y="2607551"/>
            <a:ext cx="10076768" cy="5729142"/>
          </a:xfrm>
        </p:spPr>
        <p:txBody>
          <a:bodyPr>
            <a:normAutofit/>
          </a:bodyPr>
          <a:lstStyle/>
          <a:p>
            <a:r>
              <a:rPr lang="en-GB" sz="2560" dirty="0"/>
              <a:t>Aims to tackle cultural deprivation</a:t>
            </a:r>
          </a:p>
          <a:p>
            <a:r>
              <a:rPr lang="en-GB" sz="2560" dirty="0"/>
              <a:t>Offers supplementary programmes and services </a:t>
            </a:r>
          </a:p>
          <a:p>
            <a:r>
              <a:rPr lang="en-GB" sz="2560" dirty="0"/>
              <a:t> Providing extra resources to schools and communities in deprived areas </a:t>
            </a:r>
          </a:p>
          <a:p>
            <a:r>
              <a:rPr lang="en-GB" sz="2560" dirty="0"/>
              <a:t>Early Excellence Centres are widely discussed programs of compensatory education</a:t>
            </a:r>
          </a:p>
          <a:p>
            <a:endParaRPr lang="en-GB" sz="2560" dirty="0"/>
          </a:p>
          <a:p>
            <a:r>
              <a:rPr lang="en-GB" sz="2560" dirty="0"/>
              <a:t>Poor children score between 6 and 13 points lower on various standardized tests of IQ</a:t>
            </a:r>
          </a:p>
        </p:txBody>
      </p:sp>
    </p:spTree>
    <p:extLst>
      <p:ext uri="{BB962C8B-B14F-4D97-AF65-F5344CB8AC3E}">
        <p14:creationId xmlns:p14="http://schemas.microsoft.com/office/powerpoint/2010/main" val="1869209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CULTURAL CAPITAL</a:t>
            </a:r>
            <a:endParaRPr lang="en-GB" dirty="0"/>
          </a:p>
        </p:txBody>
      </p:sp>
    </p:spTree>
    <p:extLst>
      <p:ext uri="{BB962C8B-B14F-4D97-AF65-F5344CB8AC3E}">
        <p14:creationId xmlns:p14="http://schemas.microsoft.com/office/powerpoint/2010/main" val="1441076405"/>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267" dirty="0">
                <a:latin typeface="Arial Rounded MT Bold" panose="020F0704030504030204" pitchFamily="34" charset="0"/>
              </a:rPr>
              <a:t>What is it and who would make this argument?</a:t>
            </a:r>
          </a:p>
        </p:txBody>
      </p:sp>
      <p:sp>
        <p:nvSpPr>
          <p:cNvPr id="3" name="Content Placeholder 2"/>
          <p:cNvSpPr>
            <a:spLocks noGrp="1"/>
          </p:cNvSpPr>
          <p:nvPr>
            <p:ph idx="1"/>
          </p:nvPr>
        </p:nvSpPr>
        <p:spPr>
          <a:xfrm>
            <a:off x="2469155" y="3187494"/>
            <a:ext cx="6856078" cy="4427152"/>
          </a:xfrm>
        </p:spPr>
        <p:txBody>
          <a:bodyPr/>
          <a:lstStyle/>
          <a:p>
            <a:pPr marL="0" indent="0">
              <a:buNone/>
            </a:pPr>
            <a:r>
              <a:rPr lang="en-GB" dirty="0" smtClean="0"/>
              <a:t>It is the knowledge and the abilities that the higher class children possess before even entering the school system and which they can invest into it </a:t>
            </a:r>
          </a:p>
          <a:p>
            <a:pPr marL="0" indent="0">
              <a:buNone/>
            </a:pPr>
            <a:r>
              <a:rPr lang="en-GB" dirty="0" smtClean="0"/>
              <a:t>The argument would be made by Bourdieu from a Marxist conflict view.</a:t>
            </a:r>
            <a:endParaRPr lang="en-GB" dirty="0"/>
          </a:p>
        </p:txBody>
      </p:sp>
    </p:spTree>
    <p:extLst>
      <p:ext uri="{BB962C8B-B14F-4D97-AF65-F5344CB8AC3E}">
        <p14:creationId xmlns:p14="http://schemas.microsoft.com/office/powerpoint/2010/main" val="27200135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u="sng" dirty="0" smtClean="0">
                <a:latin typeface="Bernard MT Condensed" panose="02050806060905020404" pitchFamily="18" charset="0"/>
              </a:rPr>
              <a:t>Bourdieu </a:t>
            </a:r>
            <a:endParaRPr lang="en-GB" u="sng" dirty="0">
              <a:latin typeface="Bernard MT Condensed" panose="02050806060905020404" pitchFamily="18" charset="0"/>
            </a:endParaRPr>
          </a:p>
        </p:txBody>
      </p:sp>
      <p:sp>
        <p:nvSpPr>
          <p:cNvPr id="3" name="Content Placeholder 2"/>
          <p:cNvSpPr>
            <a:spLocks noGrp="1"/>
          </p:cNvSpPr>
          <p:nvPr>
            <p:ph idx="1"/>
          </p:nvPr>
        </p:nvSpPr>
        <p:spPr>
          <a:xfrm>
            <a:off x="2811849" y="2959030"/>
            <a:ext cx="7023031" cy="4602893"/>
          </a:xfrm>
        </p:spPr>
        <p:txBody>
          <a:bodyPr/>
          <a:lstStyle/>
          <a:p>
            <a:pPr marL="0" indent="0">
              <a:buNone/>
            </a:pPr>
            <a:r>
              <a:rPr lang="en-GB" dirty="0" smtClean="0"/>
              <a:t>He believes that the main function of the education system is cultural and social reproduction, transmitting privilege and wealth from one ruling class to another.</a:t>
            </a:r>
            <a:endParaRPr lang="en-GB" dirty="0"/>
          </a:p>
        </p:txBody>
      </p:sp>
    </p:spTree>
    <p:extLst>
      <p:ext uri="{BB962C8B-B14F-4D97-AF65-F5344CB8AC3E}">
        <p14:creationId xmlns:p14="http://schemas.microsoft.com/office/powerpoint/2010/main" val="34563002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pperplate Gothic Bold" panose="020E0705020206020404" pitchFamily="34" charset="0"/>
              </a:rPr>
              <a:t>Evaluation </a:t>
            </a:r>
            <a:endParaRPr lang="en-GB" dirty="0">
              <a:latin typeface="Copperplate Gothic Bold" panose="020E0705020206020404" pitchFamily="34" charset="0"/>
            </a:endParaRPr>
          </a:p>
        </p:txBody>
      </p:sp>
      <p:sp>
        <p:nvSpPr>
          <p:cNvPr id="3" name="Content Placeholder 2"/>
          <p:cNvSpPr>
            <a:spLocks noGrp="1"/>
          </p:cNvSpPr>
          <p:nvPr>
            <p:ph idx="1"/>
          </p:nvPr>
        </p:nvSpPr>
        <p:spPr>
          <a:xfrm>
            <a:off x="2187969" y="3249003"/>
            <a:ext cx="7717206" cy="4304133"/>
          </a:xfrm>
        </p:spPr>
        <p:txBody>
          <a:bodyPr/>
          <a:lstStyle/>
          <a:p>
            <a:r>
              <a:rPr lang="en-GB" dirty="0" smtClean="0"/>
              <a:t>Doesn’t really talk about fixing problems within the home</a:t>
            </a:r>
          </a:p>
          <a:p>
            <a:r>
              <a:rPr lang="en-GB" dirty="0" smtClean="0"/>
              <a:t>Middle class children have a higher success rate in education then working-class children because of the dominant culture</a:t>
            </a:r>
            <a:endParaRPr lang="en-GB" dirty="0"/>
          </a:p>
        </p:txBody>
      </p:sp>
    </p:spTree>
    <p:extLst>
      <p:ext uri="{BB962C8B-B14F-4D97-AF65-F5344CB8AC3E}">
        <p14:creationId xmlns:p14="http://schemas.microsoft.com/office/powerpoint/2010/main" val="2052872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a:ln>
            <a:solidFill>
              <a:schemeClr val="tx1"/>
            </a:solidFill>
          </a:ln>
        </p:spPr>
        <p:txBody>
          <a:bodyPr/>
          <a:lstStyle/>
          <a:p>
            <a:r>
              <a:rPr lang="en-GB" b="1" dirty="0" smtClean="0"/>
              <a:t>Material Deprivation - poverty</a:t>
            </a:r>
            <a:endParaRPr lang="en-GB" b="1" dirty="0"/>
          </a:p>
        </p:txBody>
      </p:sp>
      <p:sp>
        <p:nvSpPr>
          <p:cNvPr id="3" name="Content Placeholder 2"/>
          <p:cNvSpPr>
            <a:spLocks noGrp="1"/>
          </p:cNvSpPr>
          <p:nvPr>
            <p:ph idx="1"/>
          </p:nvPr>
        </p:nvSpPr>
        <p:spPr>
          <a:pattFill prst="pct5">
            <a:fgClr>
              <a:srgbClr val="FFFF00"/>
            </a:fgClr>
            <a:bgClr>
              <a:schemeClr val="bg1"/>
            </a:bgClr>
          </a:pattFill>
          <a:ln>
            <a:solidFill>
              <a:schemeClr val="tx1"/>
            </a:solidFill>
          </a:ln>
        </p:spPr>
        <p:txBody>
          <a:bodyPr/>
          <a:lstStyle/>
          <a:p>
            <a:r>
              <a:rPr lang="en-GB" dirty="0"/>
              <a:t>Sociologists of poverty have identified the </a:t>
            </a:r>
            <a:r>
              <a:rPr lang="en-GB" b="1" dirty="0"/>
              <a:t>cycle of deprivation</a:t>
            </a:r>
            <a:r>
              <a:rPr lang="en-GB" dirty="0"/>
              <a:t> or </a:t>
            </a:r>
            <a:r>
              <a:rPr lang="en-GB" b="1" dirty="0"/>
              <a:t>cycle of disadvantage</a:t>
            </a:r>
            <a:r>
              <a:rPr lang="en-GB" dirty="0"/>
              <a:t> ‑ this suggests that the "hard core" in society who are in poverty remain largely the same from one generation to another, i.e., deprived children in their turn become parents of deprived children.</a:t>
            </a:r>
          </a:p>
          <a:p>
            <a:r>
              <a:rPr lang="en-GB" dirty="0"/>
              <a:t>Material deprivation is closely linked to the problem of educational failure, partly as cause and partly as effect.</a:t>
            </a:r>
          </a:p>
          <a:p>
            <a:endParaRPr lang="en-GB" dirty="0" smtClean="0"/>
          </a:p>
          <a:p>
            <a:r>
              <a:rPr lang="en-GB" dirty="0" smtClean="0"/>
              <a:t>How can poverty be linked to educational </a:t>
            </a:r>
            <a:r>
              <a:rPr lang="en-GB" dirty="0" err="1" smtClean="0"/>
              <a:t>underachivement</a:t>
            </a:r>
            <a:r>
              <a:rPr lang="en-GB" dirty="0" smtClean="0"/>
              <a:t>? P.9</a:t>
            </a:r>
            <a:endParaRPr lang="en-GB" dirty="0"/>
          </a:p>
        </p:txBody>
      </p:sp>
    </p:spTree>
    <p:extLst>
      <p:ext uri="{BB962C8B-B14F-4D97-AF65-F5344CB8AC3E}">
        <p14:creationId xmlns:p14="http://schemas.microsoft.com/office/powerpoint/2010/main" val="23960334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a:ln>
            <a:solidFill>
              <a:schemeClr val="tx1"/>
            </a:solidFill>
          </a:ln>
        </p:spPr>
        <p:txBody>
          <a:bodyPr/>
          <a:lstStyle/>
          <a:p>
            <a:r>
              <a:rPr lang="en-GB" b="1" dirty="0" smtClean="0"/>
              <a:t>The cost of schooling</a:t>
            </a:r>
            <a:endParaRPr lang="en-GB" b="1" dirty="0"/>
          </a:p>
        </p:txBody>
      </p:sp>
      <p:sp>
        <p:nvSpPr>
          <p:cNvPr id="3" name="Content Placeholder 2"/>
          <p:cNvSpPr>
            <a:spLocks noGrp="1"/>
          </p:cNvSpPr>
          <p:nvPr>
            <p:ph idx="1"/>
          </p:nvPr>
        </p:nvSpPr>
        <p:spPr>
          <a:pattFill prst="pct5">
            <a:fgClr>
              <a:srgbClr val="FFFF00"/>
            </a:fgClr>
            <a:bgClr>
              <a:schemeClr val="bg1"/>
            </a:bgClr>
          </a:pattFill>
          <a:ln>
            <a:solidFill>
              <a:schemeClr val="tx1"/>
            </a:solidFill>
          </a:ln>
        </p:spPr>
        <p:txBody>
          <a:bodyPr/>
          <a:lstStyle/>
          <a:p>
            <a:r>
              <a:rPr lang="en-GB" dirty="0" smtClean="0"/>
              <a:t>Using the list in the booklet and your own experiences, add up the cost of your own schooling per year P.10</a:t>
            </a:r>
          </a:p>
          <a:p>
            <a:endParaRPr lang="en-GB" dirty="0"/>
          </a:p>
          <a:p>
            <a:endParaRPr lang="en-GB" dirty="0" smtClean="0"/>
          </a:p>
          <a:p>
            <a:pPr marL="0" indent="0">
              <a:buNone/>
            </a:pPr>
            <a:endParaRPr lang="en-GB" dirty="0"/>
          </a:p>
        </p:txBody>
      </p:sp>
    </p:spTree>
    <p:extLst>
      <p:ext uri="{BB962C8B-B14F-4D97-AF65-F5344CB8AC3E}">
        <p14:creationId xmlns:p14="http://schemas.microsoft.com/office/powerpoint/2010/main" val="15964279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a:ln>
            <a:solidFill>
              <a:schemeClr val="tx1"/>
            </a:solidFill>
          </a:ln>
        </p:spPr>
        <p:txBody>
          <a:bodyPr/>
          <a:lstStyle/>
          <a:p>
            <a:r>
              <a:rPr lang="en-GB" b="1" dirty="0" smtClean="0"/>
              <a:t>Free school meals and achievement</a:t>
            </a:r>
            <a:endParaRPr lang="en-GB" b="1" dirty="0"/>
          </a:p>
        </p:txBody>
      </p:sp>
      <p:pic>
        <p:nvPicPr>
          <p:cNvPr id="2050" name="Picture 2" descr="free school mea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6167" y="3155987"/>
            <a:ext cx="10589623" cy="4667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25677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3731199" y="5616724"/>
            <a:ext cx="16941137" cy="4641427"/>
          </a:xfrm>
        </p:spPr>
        <p:txBody>
          <a:bodyPr/>
          <a:lstStyle/>
          <a:p>
            <a:endParaRPr lang="en-GB" dirty="0"/>
          </a:p>
        </p:txBody>
      </p:sp>
      <p:pic>
        <p:nvPicPr>
          <p:cNvPr id="3074" name="Picture 2" descr="boys f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351" y="2578308"/>
            <a:ext cx="11756144" cy="475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07013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a:t>
            </a:r>
            <a:r>
              <a:rPr lang="en-GB" dirty="0" smtClean="0"/>
              <a:t>		Poor Housing</a:t>
            </a:r>
            <a:endParaRPr lang="en-GB" dirty="0"/>
          </a:p>
        </p:txBody>
      </p:sp>
      <p:sp>
        <p:nvSpPr>
          <p:cNvPr id="3" name="Rectangle 2"/>
          <p:cNvSpPr/>
          <p:nvPr/>
        </p:nvSpPr>
        <p:spPr>
          <a:xfrm>
            <a:off x="1843548" y="2249937"/>
            <a:ext cx="8244348" cy="4031873"/>
          </a:xfrm>
          <a:prstGeom prst="rect">
            <a:avLst/>
          </a:prstGeom>
        </p:spPr>
        <p:txBody>
          <a:bodyPr wrap="square">
            <a:spAutoFit/>
          </a:bodyPr>
          <a:lstStyle/>
          <a:p>
            <a:pPr marL="365771" lvl="0" indent="-365771" algn="l" defTabSz="487695" hangingPunct="1">
              <a:spcBef>
                <a:spcPts val="1067"/>
              </a:spcBef>
              <a:buClr>
                <a:srgbClr val="90C226"/>
              </a:buClr>
              <a:buSzPct val="80000"/>
              <a:buFont typeface="Wingdings 3" charset="2"/>
              <a:buChar char=""/>
            </a:pPr>
            <a:r>
              <a:rPr lang="en-GB" sz="2560" kern="1200" dirty="0">
                <a:solidFill>
                  <a:prstClr val="black">
                    <a:lumMod val="75000"/>
                    <a:lumOff val="25000"/>
                  </a:prstClr>
                </a:solidFill>
                <a:latin typeface="Trebuchet MS" panose="020B0603020202020204"/>
                <a:ea typeface="+mn-ea"/>
                <a:cs typeface="+mn-cs"/>
              </a:rPr>
              <a:t>An example of material deprivation is poor housing and living in poverty. It has direct and indirect effects leading to someone's underachievement. A direct effect of this could be overcrowded homes meaning it can be difficult for people in education to study as everyone may be worrying more about bills, food and water. However, an indirect effect from poor housing could be the health and welfare problems of those living there as money worries can mean no hot water, heating and electricity. </a:t>
            </a:r>
            <a:endParaRPr lang="en-GB" sz="2560" kern="1200" dirty="0" smtClean="0">
              <a:solidFill>
                <a:prstClr val="black">
                  <a:lumMod val="75000"/>
                  <a:lumOff val="25000"/>
                </a:prstClr>
              </a:solidFill>
              <a:latin typeface="Trebuchet MS" panose="020B0603020202020204"/>
              <a:ea typeface="+mn-ea"/>
              <a:cs typeface="+mn-cs"/>
            </a:endParaRPr>
          </a:p>
        </p:txBody>
      </p:sp>
    </p:spTree>
    <p:extLst>
      <p:ext uri="{BB962C8B-B14F-4D97-AF65-F5344CB8AC3E}">
        <p14:creationId xmlns:p14="http://schemas.microsoft.com/office/powerpoint/2010/main" val="36297632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1123A8C-5EE5-DA4C-97DC-5D45A0FFE01A}"/>
              </a:ext>
            </a:extLst>
          </p:cNvPr>
          <p:cNvSpPr>
            <a:spLocks noGrp="1"/>
          </p:cNvSpPr>
          <p:nvPr>
            <p:ph type="title"/>
          </p:nvPr>
        </p:nvSpPr>
        <p:spPr>
          <a:xfrm>
            <a:off x="1140098" y="483092"/>
            <a:ext cx="10566398" cy="1252745"/>
          </a:xfrm>
        </p:spPr>
        <p:txBody>
          <a:bodyPr/>
          <a:lstStyle/>
          <a:p>
            <a:r>
              <a:rPr lang="en-GB" dirty="0"/>
              <a:t>Diet and hEALTH                         </a:t>
            </a:r>
            <a:br>
              <a:rPr lang="en-GB" dirty="0"/>
            </a:br>
            <a:r>
              <a:rPr lang="en-GB" dirty="0"/>
              <a:t> </a:t>
            </a:r>
            <a:r>
              <a:rPr lang="en-GB" sz="1813" dirty="0"/>
              <a:t>(MATERIAL DEPRIVATION )</a:t>
            </a:r>
            <a:endParaRPr lang="en-US" sz="1813" dirty="0"/>
          </a:p>
        </p:txBody>
      </p:sp>
      <p:sp>
        <p:nvSpPr>
          <p:cNvPr id="3" name="Content Placeholder 2">
            <a:extLst>
              <a:ext uri="{FF2B5EF4-FFF2-40B4-BE49-F238E27FC236}">
                <a16:creationId xmlns="" xmlns:a16="http://schemas.microsoft.com/office/drawing/2014/main" id="{C000258A-E788-C343-BCFD-8500AF7A74D9}"/>
              </a:ext>
            </a:extLst>
          </p:cNvPr>
          <p:cNvSpPr>
            <a:spLocks noGrp="1"/>
          </p:cNvSpPr>
          <p:nvPr>
            <p:ph idx="1"/>
          </p:nvPr>
        </p:nvSpPr>
        <p:spPr>
          <a:xfrm>
            <a:off x="1140098" y="3122185"/>
            <a:ext cx="10566398" cy="4596189"/>
          </a:xfrm>
        </p:spPr>
        <p:txBody>
          <a:bodyPr>
            <a:noAutofit/>
          </a:bodyPr>
          <a:lstStyle/>
          <a:p>
            <a:pPr>
              <a:buFont typeface="Courier New" panose="02070309020205020404" pitchFamily="49" charset="0"/>
              <a:buChar char="o"/>
            </a:pPr>
            <a:r>
              <a:rPr lang="en-GB" sz="3600" dirty="0">
                <a:latin typeface="Arial" panose="020B0604020202020204" pitchFamily="34" charset="0"/>
                <a:cs typeface="Arial" panose="020B0604020202020204" pitchFamily="34" charset="0"/>
              </a:rPr>
              <a:t>Free school meals indicate that children come from a poorer backgrounds </a:t>
            </a:r>
          </a:p>
          <a:p>
            <a:pPr>
              <a:buFont typeface="Courier New" panose="02070309020205020404" pitchFamily="49" charset="0"/>
              <a:buChar char="o"/>
            </a:pPr>
            <a:r>
              <a:rPr lang="en-GB" sz="3600" dirty="0">
                <a:latin typeface="Arial" panose="020B0604020202020204" pitchFamily="34" charset="0"/>
                <a:cs typeface="Arial" panose="020B0604020202020204" pitchFamily="34" charset="0"/>
              </a:rPr>
              <a:t>Marilyn Howard – young from poorer homes have lower intakes of energy, minerals and vitamins resulting in a weaker immune system meaning they cant go to school and study. </a:t>
            </a:r>
          </a:p>
          <a:p>
            <a:pPr>
              <a:buFont typeface="Courier New" panose="02070309020205020404" pitchFamily="49" charset="0"/>
              <a:buChar char="o"/>
            </a:pPr>
            <a:r>
              <a:rPr lang="en-GB" sz="3600" dirty="0" err="1">
                <a:latin typeface="Arial" panose="020B0604020202020204" pitchFamily="34" charset="0"/>
                <a:cs typeface="Arial" panose="020B0604020202020204" pitchFamily="34" charset="0"/>
              </a:rPr>
              <a:t>Waldfogal</a:t>
            </a:r>
            <a:r>
              <a:rPr lang="en-GB" sz="3600" dirty="0">
                <a:latin typeface="Arial" panose="020B0604020202020204" pitchFamily="34" charset="0"/>
                <a:cs typeface="Arial" panose="020B0604020202020204" pitchFamily="34" charset="0"/>
              </a:rPr>
              <a:t> and </a:t>
            </a:r>
            <a:r>
              <a:rPr lang="en-GB" sz="3600" dirty="0" err="1">
                <a:latin typeface="Arial" panose="020B0604020202020204" pitchFamily="34" charset="0"/>
                <a:cs typeface="Arial" panose="020B0604020202020204" pitchFamily="34" charset="0"/>
              </a:rPr>
              <a:t>washbrook</a:t>
            </a:r>
            <a:r>
              <a:rPr lang="en-GB" sz="3600" dirty="0">
                <a:latin typeface="Arial" panose="020B0604020202020204" pitchFamily="34" charset="0"/>
                <a:cs typeface="Arial" panose="020B0604020202020204" pitchFamily="34" charset="0"/>
              </a:rPr>
              <a:t> (2013) -  lower income can result in children living in damp unclean and unsafe conditions ending up in higher levels of illness a making home study hard. </a:t>
            </a:r>
          </a:p>
        </p:txBody>
      </p:sp>
    </p:spTree>
    <p:extLst>
      <p:ext uri="{BB962C8B-B14F-4D97-AF65-F5344CB8AC3E}">
        <p14:creationId xmlns:p14="http://schemas.microsoft.com/office/powerpoint/2010/main" val="36078984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Financial support </a:t>
            </a:r>
            <a:endParaRPr lang="en-GB" dirty="0"/>
          </a:p>
        </p:txBody>
      </p:sp>
      <p:sp>
        <p:nvSpPr>
          <p:cNvPr id="3" name="Content Placeholder 2"/>
          <p:cNvSpPr>
            <a:spLocks noGrp="1"/>
          </p:cNvSpPr>
          <p:nvPr>
            <p:ph idx="1"/>
          </p:nvPr>
        </p:nvSpPr>
        <p:spPr/>
        <p:txBody>
          <a:bodyPr/>
          <a:lstStyle/>
          <a:p>
            <a:r>
              <a:rPr lang="en-GB" dirty="0" smtClean="0"/>
              <a:t>Lack of financial support means children from poorer families have to do without equipment and miss out on experiences that would enhance their education achievement </a:t>
            </a:r>
          </a:p>
          <a:p>
            <a:r>
              <a:rPr lang="en-GB" dirty="0" smtClean="0"/>
              <a:t>David Bull refers to this as the cost of free schooling </a:t>
            </a:r>
          </a:p>
          <a:p>
            <a:r>
              <a:rPr lang="en-GB" dirty="0" smtClean="0"/>
              <a:t>Study by Emily tanner found the cost of items such as uniform, transport, books etc. placed a huge burden of poor families. This may result in children wearing hand me downs and old revision books which can result in being isolated or bullied by peers. </a:t>
            </a:r>
            <a:endParaRPr lang="en-GB" dirty="0"/>
          </a:p>
          <a:p>
            <a:r>
              <a:rPr lang="en-GB" dirty="0" smtClean="0"/>
              <a:t>Lack of funds also mean children from low income families also need to work putting a negative effect on their studies.   </a:t>
            </a:r>
            <a:endParaRPr lang="en-GB" dirty="0"/>
          </a:p>
        </p:txBody>
      </p:sp>
    </p:spTree>
    <p:extLst>
      <p:ext uri="{BB962C8B-B14F-4D97-AF65-F5344CB8AC3E}">
        <p14:creationId xmlns:p14="http://schemas.microsoft.com/office/powerpoint/2010/main" val="17875636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13.xml.rels><?xml version="1.0" encoding="UTF-8" standalone="yes"?>
<Relationships xmlns="http://schemas.openxmlformats.org/package/2006/relationships"><Relationship Id="rId1" Type="http://schemas.openxmlformats.org/officeDocument/2006/relationships/image" Target="../media/image1.png"/></Relationships>
</file>

<file path=ppt/theme/_rels/theme3.xml.rels><?xml version="1.0" encoding="UTF-8" standalone="yes"?>
<Relationships xmlns="http://schemas.openxmlformats.org/package/2006/relationships"><Relationship Id="rId1" Type="http://schemas.openxmlformats.org/officeDocument/2006/relationships/image" Target="../media/image8.jpeg"/></Relationships>
</file>

<file path=ppt/theme/_rels/theme9.xml.rels><?xml version="1.0" encoding="UTF-8" standalone="yes"?>
<Relationships xmlns="http://schemas.openxmlformats.org/package/2006/relationships"><Relationship Id="rId1" Type="http://schemas.openxmlformats.org/officeDocument/2006/relationships/image" Target="../media/image9.jpeg"/></Relationships>
</file>

<file path=ppt/theme/theme1.xml><?xml version="1.0" encoding="utf-8"?>
<a:theme xmlns:a="http://schemas.openxmlformats.org/drawingml/2006/main" name="New_Template8">
  <a:themeElements>
    <a:clrScheme name="New_Template8">
      <a:dk1>
        <a:srgbClr val="5B5854"/>
      </a:dk1>
      <a:lt1>
        <a:srgbClr val="072B5B"/>
      </a:lt1>
      <a:dk2>
        <a:srgbClr val="5B5854"/>
      </a:dk2>
      <a:lt2>
        <a:srgbClr val="C9C3BA"/>
      </a:lt2>
      <a:accent1>
        <a:srgbClr val="708CA5"/>
      </a:accent1>
      <a:accent2>
        <a:srgbClr val="80A7A7"/>
      </a:accent2>
      <a:accent3>
        <a:srgbClr val="98A66D"/>
      </a:accent3>
      <a:accent4>
        <a:srgbClr val="CF9E5B"/>
      </a:accent4>
      <a:accent5>
        <a:srgbClr val="C87C6D"/>
      </a:accent5>
      <a:accent6>
        <a:srgbClr val="837B9A"/>
      </a:accent6>
      <a:hlink>
        <a:srgbClr val="0000FF"/>
      </a:hlink>
      <a:folHlink>
        <a:srgbClr val="FF00FF"/>
      </a:folHlink>
    </a:clrScheme>
    <a:fontScheme name="New_Template8">
      <a:majorFont>
        <a:latin typeface="Futura"/>
        <a:ea typeface="Futura"/>
        <a:cs typeface="Futura"/>
      </a:majorFont>
      <a:minorFont>
        <a:latin typeface="Futura"/>
        <a:ea typeface="Futura"/>
        <a:cs typeface="Futura"/>
      </a:minorFont>
    </a:fontScheme>
    <a:fmtScheme name="New_Template8">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1600" b="0" i="0" u="none" strike="noStrike" cap="all" spc="32" normalizeH="0" baseline="0">
            <a:ln>
              <a:noFill/>
            </a:ln>
            <a:solidFill>
              <a:srgbClr val="FFFFFF"/>
            </a:solidFill>
            <a:effectLst/>
            <a:uFillTx/>
            <a:latin typeface="+mn-lt"/>
            <a:ea typeface="+mn-ea"/>
            <a:cs typeface="+mn-cs"/>
            <a:sym typeface="Futur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5">
              <a:alpha val="75000"/>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a:spAutoFit/>
      </a:bodyPr>
      <a:lstStyle>
        <a:defPPr marL="0" marR="0" indent="0" algn="ctr"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B5854"/>
            </a:solidFill>
            <a:effectLst/>
            <a:uFillTx/>
            <a:latin typeface="Avenir Medium"/>
            <a:ea typeface="Avenir Medium"/>
            <a:cs typeface="Avenir Medium"/>
            <a:sym typeface="Avenir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10.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12.xml><?xml version="1.0" encoding="utf-8"?>
<a:theme xmlns:a="http://schemas.openxmlformats.org/drawingml/2006/main" name="2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13.xml><?xml version="1.0" encoding="utf-8"?>
<a:theme xmlns:a="http://schemas.openxmlformats.org/drawingml/2006/main" name="New_Template8">
  <a:themeElements>
    <a:clrScheme name="New_Template8">
      <a:dk1>
        <a:srgbClr val="000000"/>
      </a:dk1>
      <a:lt1>
        <a:srgbClr val="FFFFFF"/>
      </a:lt1>
      <a:dk2>
        <a:srgbClr val="5B5854"/>
      </a:dk2>
      <a:lt2>
        <a:srgbClr val="C9C3BA"/>
      </a:lt2>
      <a:accent1>
        <a:srgbClr val="708CA5"/>
      </a:accent1>
      <a:accent2>
        <a:srgbClr val="80A7A7"/>
      </a:accent2>
      <a:accent3>
        <a:srgbClr val="98A66D"/>
      </a:accent3>
      <a:accent4>
        <a:srgbClr val="CF9E5B"/>
      </a:accent4>
      <a:accent5>
        <a:srgbClr val="C87C6D"/>
      </a:accent5>
      <a:accent6>
        <a:srgbClr val="837B9A"/>
      </a:accent6>
      <a:hlink>
        <a:srgbClr val="0000FF"/>
      </a:hlink>
      <a:folHlink>
        <a:srgbClr val="FF00FF"/>
      </a:folHlink>
    </a:clrScheme>
    <a:fontScheme name="New_Template8">
      <a:majorFont>
        <a:latin typeface="Futura"/>
        <a:ea typeface="Futura"/>
        <a:cs typeface="Futura"/>
      </a:majorFont>
      <a:minorFont>
        <a:latin typeface="Futura"/>
        <a:ea typeface="Futura"/>
        <a:cs typeface="Futura"/>
      </a:minorFont>
    </a:fontScheme>
    <a:fmtScheme name="New_Template8">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1600" b="0" i="0" u="none" strike="noStrike" cap="all" spc="32" normalizeH="0" baseline="0">
            <a:ln>
              <a:noFill/>
            </a:ln>
            <a:solidFill>
              <a:srgbClr val="FFFFFF"/>
            </a:solidFill>
            <a:effectLst/>
            <a:uFillTx/>
            <a:latin typeface="+mn-lt"/>
            <a:ea typeface="+mn-ea"/>
            <a:cs typeface="+mn-cs"/>
            <a:sym typeface="Futur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5">
              <a:alpha val="75000"/>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a:spAutoFit/>
      </a:bodyPr>
      <a:lstStyle>
        <a:defPPr marL="0" marR="0" indent="0" algn="ctr"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B5854"/>
            </a:solidFill>
            <a:effectLst/>
            <a:uFillTx/>
            <a:latin typeface="Avenir Medium"/>
            <a:ea typeface="Avenir Medium"/>
            <a:cs typeface="Avenir Medium"/>
            <a:sym typeface="Avenir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otalTime>139</TotalTime>
  <Words>1175</Words>
  <Application>Microsoft Office PowerPoint</Application>
  <PresentationFormat>Custom</PresentationFormat>
  <Paragraphs>80</Paragraphs>
  <Slides>24</Slides>
  <Notes>0</Notes>
  <HiddenSlides>0</HiddenSlides>
  <MMClips>0</MMClips>
  <ScaleCrop>false</ScaleCrop>
  <HeadingPairs>
    <vt:vector size="6" baseType="variant">
      <vt:variant>
        <vt:lpstr>Fonts Used</vt:lpstr>
      </vt:variant>
      <vt:variant>
        <vt:i4>18</vt:i4>
      </vt:variant>
      <vt:variant>
        <vt:lpstr>Theme</vt:lpstr>
      </vt:variant>
      <vt:variant>
        <vt:i4>12</vt:i4>
      </vt:variant>
      <vt:variant>
        <vt:lpstr>Slide Titles</vt:lpstr>
      </vt:variant>
      <vt:variant>
        <vt:i4>24</vt:i4>
      </vt:variant>
    </vt:vector>
  </HeadingPairs>
  <TitlesOfParts>
    <vt:vector size="54" baseType="lpstr">
      <vt:lpstr>Arial</vt:lpstr>
      <vt:lpstr>Arial Rounded MT Bold</vt:lpstr>
      <vt:lpstr>Avenir Medium</vt:lpstr>
      <vt:lpstr>Baskerville SemiBold</vt:lpstr>
      <vt:lpstr>Bernard MT Condensed</vt:lpstr>
      <vt:lpstr>Calibri</vt:lpstr>
      <vt:lpstr>Calibri Light</vt:lpstr>
      <vt:lpstr>Century Gothic</vt:lpstr>
      <vt:lpstr>Copperplate Gothic Bold</vt:lpstr>
      <vt:lpstr>Courier New</vt:lpstr>
      <vt:lpstr>Futura</vt:lpstr>
      <vt:lpstr>Helvetica Neue</vt:lpstr>
      <vt:lpstr>Mangal</vt:lpstr>
      <vt:lpstr>Trebuchet MS</vt:lpstr>
      <vt:lpstr>Tw Cen MT</vt:lpstr>
      <vt:lpstr>Tw Cen MT Condensed</vt:lpstr>
      <vt:lpstr>Wingdings</vt:lpstr>
      <vt:lpstr>Wingdings 3</vt:lpstr>
      <vt:lpstr>New_Template8</vt:lpstr>
      <vt:lpstr>Office Theme</vt:lpstr>
      <vt:lpstr>Integral</vt:lpstr>
      <vt:lpstr>1_Office Theme</vt:lpstr>
      <vt:lpstr>2_Office Theme</vt:lpstr>
      <vt:lpstr>Facet</vt:lpstr>
      <vt:lpstr>3_Office Theme</vt:lpstr>
      <vt:lpstr>4_Office Theme</vt:lpstr>
      <vt:lpstr>Mesh</vt:lpstr>
      <vt:lpstr>5_Office Theme</vt:lpstr>
      <vt:lpstr>1_Facet</vt:lpstr>
      <vt:lpstr>2_Facet</vt:lpstr>
      <vt:lpstr>Material deprivation</vt:lpstr>
      <vt:lpstr>What is material deprivation?</vt:lpstr>
      <vt:lpstr>Material Deprivation - poverty</vt:lpstr>
      <vt:lpstr>The cost of schooling</vt:lpstr>
      <vt:lpstr>Free school meals and achievement</vt:lpstr>
      <vt:lpstr>PowerPoint Presentation</vt:lpstr>
      <vt:lpstr>   Poor Housing</vt:lpstr>
      <vt:lpstr>Diet and hEALTH                           (MATERIAL DEPRIVATION )</vt:lpstr>
      <vt:lpstr>Financial support </vt:lpstr>
      <vt:lpstr>Fear of debt</vt:lpstr>
      <vt:lpstr>POLICIES THAT HAVE DISADVANTAGED CHILDREN FROM MATERIALLY DEPRIVED BACKGROUNDS</vt:lpstr>
      <vt:lpstr>Policies </vt:lpstr>
      <vt:lpstr>PowerPoint Presentation</vt:lpstr>
      <vt:lpstr>CULTURAL DEPRIVATION</vt:lpstr>
      <vt:lpstr>Cultural Deprivation - What is it?</vt:lpstr>
      <vt:lpstr>Language: Bernstein</vt:lpstr>
      <vt:lpstr>Willis- Learning to labour </vt:lpstr>
      <vt:lpstr>The lads</vt:lpstr>
      <vt:lpstr>Working class subcultures: Archer</vt:lpstr>
      <vt:lpstr>Compensatory Education </vt:lpstr>
      <vt:lpstr>CULTURAL CAPITAL</vt:lpstr>
      <vt:lpstr>What is it and who would make this argument?</vt:lpstr>
      <vt:lpstr>Bourdieu </vt:lpstr>
      <vt:lpstr>Evaluation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Cultural Deprivation - What is it?</dc:title>
  <dc:creator>Hannah Roberts</dc:creator>
  <cp:lastModifiedBy>Hannah Roberts</cp:lastModifiedBy>
  <cp:revision>7</cp:revision>
  <dcterms:modified xsi:type="dcterms:W3CDTF">2018-03-07T12:11:59Z</dcterms:modified>
</cp:coreProperties>
</file>