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3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1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48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38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68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35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75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7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9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14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11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C7A63-4D22-4B53-9237-178B6DF61CCA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77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KHmqEqJN59o" TargetMode="External"/><Relationship Id="rId4" Type="http://schemas.openxmlformats.org/officeDocument/2006/relationships/hyperlink" Target="http://www.history.com/topics/industrial-revoluti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72292"/>
            <a:ext cx="9143999" cy="3593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What is Industrialisation?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0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35" y="5177118"/>
            <a:ext cx="10569389" cy="1310807"/>
          </a:xfrm>
          <a:prstGeom prst="rect">
            <a:avLst/>
          </a:prstGeom>
          <a:blipFill dpi="0" rotWithShape="1">
            <a:blip r:embed="rId3">
              <a:lum bright="28000"/>
            </a:blip>
            <a:srcRect/>
            <a:tile tx="0" ty="0" sx="100000" sy="100000" flip="none" algn="tl"/>
          </a:blip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Industrialisation?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Industrialisation, which </a:t>
            </a:r>
            <a:r>
              <a:rPr lang="en-GB" b="1" dirty="0"/>
              <a:t>took place from the 18th to 19th centuries, </a:t>
            </a:r>
            <a:r>
              <a:rPr lang="en-GB" b="1" dirty="0" smtClean="0"/>
              <a:t>was </a:t>
            </a:r>
            <a:r>
              <a:rPr lang="en-GB" b="1" dirty="0"/>
              <a:t>a period during which predominantly agricultural, rural societies in Europe and America became industrial and urban. </a:t>
            </a:r>
            <a:endParaRPr lang="en-GB" dirty="0"/>
          </a:p>
          <a:p>
            <a:r>
              <a:rPr lang="en-GB" dirty="0" smtClean="0"/>
              <a:t>This means that Britain changed from having a predominately agricultural society to an industrial, urban one</a:t>
            </a:r>
          </a:p>
          <a:p>
            <a:r>
              <a:rPr lang="en-GB" dirty="0" smtClean="0"/>
              <a:t>Remember however, Industrialisation is an ongoing process</a:t>
            </a:r>
          </a:p>
          <a:p>
            <a:r>
              <a:rPr lang="en-GB" dirty="0" smtClean="0">
                <a:hlinkClick r:id="rId4"/>
              </a:rPr>
              <a:t>http://www.history.com/topics/industrial-revolution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https://www.youtube.com/watch?v=KHmqEqJN59o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4316507"/>
            <a:ext cx="9560858" cy="24000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Why is Industrialisation important in Sociology?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Movement from an agricultural to industrial economy has huge impacts on society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2 Minutes paired work:</a:t>
            </a:r>
          </a:p>
          <a:p>
            <a:pPr marL="0" indent="0">
              <a:buNone/>
            </a:pPr>
            <a:r>
              <a:rPr lang="en-GB" dirty="0" smtClean="0"/>
              <a:t>Thinking about what you learned in the video, discuss the kind of changes this may cause in society…..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72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88" y="5298140"/>
            <a:ext cx="10385611" cy="14119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Why is Industrialisation important in Sociology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74222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The process of Industrialisation and the Industrial Revolution created the very way of life that we learn about in Sociology today</a:t>
            </a:r>
          </a:p>
          <a:p>
            <a:r>
              <a:rPr lang="en-GB" dirty="0" smtClean="0"/>
              <a:t>The movement of people from living in small, rural self sufficient communities to large towns and cities meant many changes to the way in which society works:</a:t>
            </a:r>
          </a:p>
          <a:p>
            <a:r>
              <a:rPr lang="en-GB" dirty="0" smtClean="0"/>
              <a:t>For example:</a:t>
            </a:r>
          </a:p>
          <a:p>
            <a:r>
              <a:rPr lang="en-GB" dirty="0" smtClean="0"/>
              <a:t>Movement from predominately extended families to small, nuclear families (with people moving to towns to get jobs)</a:t>
            </a:r>
          </a:p>
          <a:p>
            <a:r>
              <a:rPr lang="en-GB" dirty="0" smtClean="0"/>
              <a:t>Types of jobs available – people developing specialist skills and trades needed for the new industries being developed</a:t>
            </a:r>
          </a:p>
          <a:p>
            <a:r>
              <a:rPr lang="en-GB" dirty="0" smtClean="0"/>
              <a:t>A new class structure – those that worked in factories and industry and those that owned the factories and industry</a:t>
            </a:r>
          </a:p>
          <a:p>
            <a:r>
              <a:rPr lang="en-GB" dirty="0" smtClean="0"/>
              <a:t>New laws (and therefore new types of crime) to organise and control the changes and new way of life</a:t>
            </a:r>
          </a:p>
          <a:p>
            <a:r>
              <a:rPr lang="en-GB" dirty="0" smtClean="0"/>
              <a:t>Over time, the need for workers and </a:t>
            </a:r>
            <a:r>
              <a:rPr lang="en-GB" dirty="0" err="1" smtClean="0"/>
              <a:t>childrens</a:t>
            </a:r>
            <a:r>
              <a:rPr lang="en-GB" dirty="0" smtClean="0"/>
              <a:t> rights were established – principles we still adhere to today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02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Tasks.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Using the information sheet you have been given and notes from discussion, complete the mind map about the impact of industrialisation in more detail.</a:t>
            </a:r>
          </a:p>
          <a:p>
            <a:pPr marL="514350" indent="-514350">
              <a:buAutoNum type="arabicPeriod"/>
            </a:pPr>
            <a:r>
              <a:rPr lang="en-GB" dirty="0" smtClean="0"/>
              <a:t>Complete the following exam question:</a:t>
            </a:r>
          </a:p>
          <a:p>
            <a:pPr marL="0" indent="0">
              <a:buNone/>
            </a:pPr>
            <a:r>
              <a:rPr lang="en-GB" b="1" dirty="0" smtClean="0"/>
              <a:t>‘Identify and explain three ways that Industrialisation changed society’ (6 marks)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271247"/>
            <a:ext cx="10233212" cy="133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7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321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What is Industrialisation?</vt:lpstr>
      <vt:lpstr>What is Industrialisation?</vt:lpstr>
      <vt:lpstr>Why is Industrialisation important in Sociology?</vt:lpstr>
      <vt:lpstr>Why is Industrialisation important in Sociology?</vt:lpstr>
      <vt:lpstr>Tasks.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Indutrialisation?</dc:title>
  <dc:creator>Sophie Bowerbank</dc:creator>
  <cp:lastModifiedBy>Sophie Bowerbank</cp:lastModifiedBy>
  <cp:revision>6</cp:revision>
  <dcterms:created xsi:type="dcterms:W3CDTF">2017-09-05T08:42:02Z</dcterms:created>
  <dcterms:modified xsi:type="dcterms:W3CDTF">2017-09-05T09:23:17Z</dcterms:modified>
</cp:coreProperties>
</file>