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8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28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410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7462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165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322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40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427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16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5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56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0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2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65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32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49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47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E599013-4311-43C6-B6C5-E0ADC422804D}" type="datetimeFigureOut">
              <a:rPr lang="en-GB" smtClean="0"/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E7EB-44E1-42FA-869A-501A98C9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9397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Family Trend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Decrease in birth rate/decline in infant mortality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60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114" y="826445"/>
            <a:ext cx="5422558" cy="1200063"/>
          </a:xfrm>
        </p:spPr>
        <p:txBody>
          <a:bodyPr>
            <a:normAutofit/>
          </a:bodyPr>
          <a:lstStyle/>
          <a:p>
            <a:r>
              <a:rPr lang="en-GB" sz="2400" b="1" u="sng" dirty="0" smtClean="0">
                <a:latin typeface="+mn-lt"/>
              </a:rPr>
              <a:t>Medical advancements (technology) </a:t>
            </a:r>
            <a:endParaRPr lang="en-GB" sz="2400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114" y="1644393"/>
            <a:ext cx="10515600" cy="482231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.</a:t>
            </a:r>
            <a:r>
              <a:rPr lang="en-GB" sz="2000" dirty="0" smtClean="0"/>
              <a:t>More/better birth control</a:t>
            </a:r>
          </a:p>
          <a:p>
            <a:r>
              <a:rPr lang="en-GB" sz="2000" dirty="0" smtClean="0"/>
              <a:t>Increase in abortion</a:t>
            </a:r>
          </a:p>
          <a:p>
            <a:r>
              <a:rPr lang="en-GB" sz="2000" dirty="0" smtClean="0"/>
              <a:t>Medicine has advanced- Increase in life expectancy means decrease in infant mortality.</a:t>
            </a:r>
          </a:p>
          <a:p>
            <a:endParaRPr lang="en-GB" sz="2400" b="1" u="sng" dirty="0" smtClean="0"/>
          </a:p>
          <a:p>
            <a:r>
              <a:rPr lang="en-GB" sz="2400" b="1" u="sng" dirty="0" smtClean="0"/>
              <a:t>Social</a:t>
            </a:r>
          </a:p>
          <a:p>
            <a:r>
              <a:rPr lang="en-GB" sz="2000" dirty="0" smtClean="0"/>
              <a:t>People are educated more about protection</a:t>
            </a:r>
          </a:p>
          <a:p>
            <a:endParaRPr lang="en-GB" sz="2000" dirty="0" smtClean="0"/>
          </a:p>
          <a:p>
            <a:r>
              <a:rPr lang="en-GB" b="1" u="sng" dirty="0" smtClean="0"/>
              <a:t>Legal</a:t>
            </a:r>
          </a:p>
          <a:p>
            <a:r>
              <a:rPr lang="en-GB" sz="1600" dirty="0" smtClean="0"/>
              <a:t>Children Act 2004 – improves the well-being of children in the local area, therefore reducing infant mortality.</a:t>
            </a:r>
          </a:p>
          <a:p>
            <a:r>
              <a:rPr lang="en-GB" sz="1600" dirty="0" smtClean="0"/>
              <a:t>Child </a:t>
            </a:r>
            <a:r>
              <a:rPr lang="en-GB" sz="1600" dirty="0"/>
              <a:t>M</a:t>
            </a:r>
            <a:r>
              <a:rPr lang="en-GB" sz="1600" dirty="0" smtClean="0"/>
              <a:t>aintenance Service 2012 – their aims are to calculate payment due by single parents that aren’t living with the child in order to help support the other parent/career in looking after them.</a:t>
            </a:r>
          </a:p>
          <a:p>
            <a:endParaRPr lang="en-GB" sz="1600" dirty="0" smtClean="0"/>
          </a:p>
          <a:p>
            <a:pPr marL="0" indent="0">
              <a:buNone/>
            </a:pPr>
            <a:r>
              <a:rPr lang="en-GB" sz="2000" dirty="0" smtClean="0"/>
              <a:t>.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20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Statistics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Families who have one dependent child has increased from 42% in 1996 to 47% in 2012. </a:t>
            </a:r>
            <a:endParaRPr lang="en-GB" dirty="0"/>
          </a:p>
          <a:p>
            <a:r>
              <a:rPr lang="en-GB" dirty="0" smtClean="0"/>
              <a:t>Meanwhile the percentage of families with three or more children has </a:t>
            </a:r>
            <a:r>
              <a:rPr lang="en-GB" smtClean="0"/>
              <a:t>decreased from 19% to 14%.</a:t>
            </a:r>
          </a:p>
          <a:p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02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Ideological changes	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People put their careers first meaning they pursue money and economic stability.</a:t>
            </a:r>
          </a:p>
          <a:p>
            <a:r>
              <a:rPr lang="en-GB" dirty="0" smtClean="0"/>
              <a:t>This means the birth rate decreases because people are focused on careers instead of family.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277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166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Family Trend </vt:lpstr>
      <vt:lpstr>Medical advancements (technology) </vt:lpstr>
      <vt:lpstr>Statistics </vt:lpstr>
      <vt:lpstr>Ideological changes 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Trend</dc:title>
  <dc:creator>Samuel C Horn (177544)</dc:creator>
  <cp:lastModifiedBy>Sophie Bowerbank</cp:lastModifiedBy>
  <cp:revision>8</cp:revision>
  <dcterms:created xsi:type="dcterms:W3CDTF">2018-01-04T15:50:53Z</dcterms:created>
  <dcterms:modified xsi:type="dcterms:W3CDTF">2018-01-11T15:10:40Z</dcterms:modified>
</cp:coreProperties>
</file>