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2" autoAdjust="0"/>
    <p:restoredTop sz="94660"/>
  </p:normalViewPr>
  <p:slideViewPr>
    <p:cSldViewPr snapToGrid="0">
      <p:cViewPr varScale="1">
        <p:scale>
          <a:sx n="67" d="100"/>
          <a:sy n="67" d="100"/>
        </p:scale>
        <p:origin x="59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1/11/2018</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Family Trend: having children later in life/reduction in family size</a:t>
            </a:r>
            <a:endParaRPr lang="en-GB" dirty="0"/>
          </a:p>
        </p:txBody>
      </p:sp>
      <p:sp>
        <p:nvSpPr>
          <p:cNvPr id="3" name="Subtitle 2"/>
          <p:cNvSpPr>
            <a:spLocks noGrp="1"/>
          </p:cNvSpPr>
          <p:nvPr>
            <p:ph type="subTitle" idx="1"/>
          </p:nvPr>
        </p:nvSpPr>
        <p:spPr/>
        <p:txBody>
          <a:bodyPr/>
          <a:lstStyle/>
          <a:p>
            <a:r>
              <a:rPr lang="en-GB" dirty="0" smtClean="0"/>
              <a:t>Emma and Eliza</a:t>
            </a:r>
            <a:endParaRPr lang="en-GB" dirty="0"/>
          </a:p>
        </p:txBody>
      </p:sp>
    </p:spTree>
    <p:extLst>
      <p:ext uri="{BB962C8B-B14F-4D97-AF65-F5344CB8AC3E}">
        <p14:creationId xmlns:p14="http://schemas.microsoft.com/office/powerpoint/2010/main" val="3324391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Legal</a:t>
            </a:r>
            <a:endParaRPr lang="en-GB" dirty="0"/>
          </a:p>
        </p:txBody>
      </p:sp>
      <p:sp>
        <p:nvSpPr>
          <p:cNvPr id="3" name="Content Placeholder 2"/>
          <p:cNvSpPr>
            <a:spLocks noGrp="1"/>
          </p:cNvSpPr>
          <p:nvPr>
            <p:ph idx="1"/>
          </p:nvPr>
        </p:nvSpPr>
        <p:spPr/>
        <p:txBody>
          <a:bodyPr/>
          <a:lstStyle/>
          <a:p>
            <a:r>
              <a:rPr lang="en-GB" dirty="0" smtClean="0"/>
              <a:t>For maternity Allowance, women </a:t>
            </a:r>
            <a:r>
              <a:rPr lang="en-GB" dirty="0"/>
              <a:t>who do not qualify for Statutory Maternity Pay may be entitled to Maternity </a:t>
            </a:r>
            <a:r>
              <a:rPr lang="en-GB" dirty="0" smtClean="0"/>
              <a:t>Allowance for </a:t>
            </a:r>
            <a:r>
              <a:rPr lang="en-GB" dirty="0"/>
              <a:t>up to 39 weeks. To qualify, they must have been employed or self-employed for 26 weeks out of the 66 weeks before the expected week of childbirth.</a:t>
            </a:r>
          </a:p>
        </p:txBody>
      </p:sp>
    </p:spTree>
    <p:extLst>
      <p:ext uri="{BB962C8B-B14F-4D97-AF65-F5344CB8AC3E}">
        <p14:creationId xmlns:p14="http://schemas.microsoft.com/office/powerpoint/2010/main" val="549885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Changes in Values</a:t>
            </a:r>
            <a:endParaRPr lang="en-GB" dirty="0"/>
          </a:p>
        </p:txBody>
      </p:sp>
      <p:sp>
        <p:nvSpPr>
          <p:cNvPr id="3" name="Content Placeholder 2"/>
          <p:cNvSpPr>
            <a:spLocks noGrp="1"/>
          </p:cNvSpPr>
          <p:nvPr>
            <p:ph idx="1"/>
          </p:nvPr>
        </p:nvSpPr>
        <p:spPr/>
        <p:txBody>
          <a:bodyPr>
            <a:normAutofit lnSpcReduction="10000"/>
          </a:bodyPr>
          <a:lstStyle/>
          <a:p>
            <a:r>
              <a:rPr lang="en-GB" dirty="0" smtClean="0"/>
              <a:t>On one hand, it`s becoming more acceptable for teenage girls to have babies because its becoming more frequent. This could due to teenagers wanting to gain child benefits.</a:t>
            </a:r>
          </a:p>
          <a:p>
            <a:r>
              <a:rPr lang="en-GB" dirty="0" smtClean="0"/>
              <a:t>Alternatively, its becoming less socially acceptable for mothers to have babies later in life. This could be due to biological issues(older women more likely to miscarry, complications with pregnancy, less healthy mothers/babies) and ethical issues (the child may be left motherless earlier in their life which can be viewed as cruel)</a:t>
            </a:r>
            <a:endParaRPr lang="en-GB" dirty="0"/>
          </a:p>
        </p:txBody>
      </p:sp>
    </p:spTree>
    <p:extLst>
      <p:ext uri="{BB962C8B-B14F-4D97-AF65-F5344CB8AC3E}">
        <p14:creationId xmlns:p14="http://schemas.microsoft.com/office/powerpoint/2010/main" val="701178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Sociological Studies</a:t>
            </a:r>
            <a:endParaRPr lang="en-GB" dirty="0"/>
          </a:p>
        </p:txBody>
      </p:sp>
      <p:sp>
        <p:nvSpPr>
          <p:cNvPr id="3" name="Content Placeholder 2"/>
          <p:cNvSpPr>
            <a:spLocks noGrp="1"/>
          </p:cNvSpPr>
          <p:nvPr>
            <p:ph idx="1"/>
          </p:nvPr>
        </p:nvSpPr>
        <p:spPr/>
        <p:txBody>
          <a:bodyPr/>
          <a:lstStyle/>
          <a:p>
            <a:r>
              <a:rPr lang="en-GB" dirty="0" smtClean="0"/>
              <a:t>In 2005 the average age of mothers having their first child was 27.3. this is more than 3 years older than the national average age in 1971.</a:t>
            </a:r>
          </a:p>
          <a:p>
            <a:r>
              <a:rPr lang="en-GB" dirty="0" smtClean="0"/>
              <a:t>This shows that mothers are having children later in life</a:t>
            </a:r>
            <a:endParaRPr lang="en-GB" dirty="0"/>
          </a:p>
        </p:txBody>
      </p:sp>
    </p:spTree>
    <p:extLst>
      <p:ext uri="{BB962C8B-B14F-4D97-AF65-F5344CB8AC3E}">
        <p14:creationId xmlns:p14="http://schemas.microsoft.com/office/powerpoint/2010/main" val="3823517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Changes in Social </a:t>
            </a:r>
            <a:r>
              <a:rPr lang="en-GB" dirty="0"/>
              <a:t>I</a:t>
            </a:r>
            <a:r>
              <a:rPr lang="en-GB" dirty="0" smtClean="0"/>
              <a:t>ssues</a:t>
            </a:r>
            <a:endParaRPr lang="en-GB" dirty="0"/>
          </a:p>
        </p:txBody>
      </p:sp>
      <p:sp>
        <p:nvSpPr>
          <p:cNvPr id="3" name="Content Placeholder 2"/>
          <p:cNvSpPr>
            <a:spLocks noGrp="1"/>
          </p:cNvSpPr>
          <p:nvPr>
            <p:ph idx="1"/>
          </p:nvPr>
        </p:nvSpPr>
        <p:spPr/>
        <p:txBody>
          <a:bodyPr/>
          <a:lstStyle/>
          <a:p>
            <a:r>
              <a:rPr lang="en-GB" dirty="0" smtClean="0"/>
              <a:t>Employment is going down, which means that women are less likely to want to have children and risk the loss of their job. </a:t>
            </a:r>
          </a:p>
          <a:p>
            <a:r>
              <a:rPr lang="en-GB" dirty="0" smtClean="0"/>
              <a:t>Alternatively, women are having less children due to the cost of living becoming higher.</a:t>
            </a:r>
            <a:endParaRPr lang="en-GB" dirty="0"/>
          </a:p>
        </p:txBody>
      </p:sp>
    </p:spTree>
    <p:extLst>
      <p:ext uri="{BB962C8B-B14F-4D97-AF65-F5344CB8AC3E}">
        <p14:creationId xmlns:p14="http://schemas.microsoft.com/office/powerpoint/2010/main" val="910719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t>
            </a:r>
            <a:r>
              <a:rPr lang="en-GB" dirty="0" smtClean="0"/>
              <a:t>echnology</a:t>
            </a:r>
            <a:endParaRPr lang="en-GB" dirty="0"/>
          </a:p>
        </p:txBody>
      </p:sp>
      <p:sp>
        <p:nvSpPr>
          <p:cNvPr id="3" name="Content Placeholder 2"/>
          <p:cNvSpPr>
            <a:spLocks noGrp="1"/>
          </p:cNvSpPr>
          <p:nvPr>
            <p:ph idx="1"/>
          </p:nvPr>
        </p:nvSpPr>
        <p:spPr/>
        <p:txBody>
          <a:bodyPr/>
          <a:lstStyle/>
          <a:p>
            <a:r>
              <a:rPr lang="en-GB" dirty="0" smtClean="0"/>
              <a:t>The contraception pill was introduced in 1960 which led to the amount of children per family becoming less and contraception overall became less of a taboo </a:t>
            </a:r>
            <a:r>
              <a:rPr lang="en-GB" dirty="0"/>
              <a:t>s</a:t>
            </a:r>
            <a:r>
              <a:rPr lang="en-GB" dirty="0" smtClean="0"/>
              <a:t>ubject. </a:t>
            </a:r>
            <a:endParaRPr lang="en-GB" dirty="0"/>
          </a:p>
        </p:txBody>
      </p:sp>
    </p:spTree>
    <p:extLst>
      <p:ext uri="{BB962C8B-B14F-4D97-AF65-F5344CB8AC3E}">
        <p14:creationId xmlns:p14="http://schemas.microsoft.com/office/powerpoint/2010/main" val="3997235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t>
            </a:r>
            <a:r>
              <a:rPr lang="en-GB" dirty="0" smtClean="0"/>
              <a:t>tatistics</a:t>
            </a:r>
            <a:endParaRPr lang="en-GB" dirty="0"/>
          </a:p>
        </p:txBody>
      </p:sp>
      <p:sp>
        <p:nvSpPr>
          <p:cNvPr id="3" name="Content Placeholder 2"/>
          <p:cNvSpPr>
            <a:spLocks noGrp="1"/>
          </p:cNvSpPr>
          <p:nvPr>
            <p:ph idx="1"/>
          </p:nvPr>
        </p:nvSpPr>
        <p:spPr/>
        <p:txBody>
          <a:bodyPr>
            <a:noAutofit/>
          </a:bodyPr>
          <a:lstStyle/>
          <a:p>
            <a:r>
              <a:rPr lang="en-GB" dirty="0"/>
              <a:t>In 2016 there were 18.9 million families in the UK.</a:t>
            </a:r>
          </a:p>
          <a:p>
            <a:r>
              <a:rPr lang="en-GB" dirty="0"/>
              <a:t>There were 12.7 million married or civil partner couple families in the UK in 2016. This was the most common type of family.</a:t>
            </a:r>
          </a:p>
          <a:p>
            <a:r>
              <a:rPr lang="en-GB" dirty="0"/>
              <a:t>Cohabiting couple families were the fastest growing family type between 1996 and 2016, more than doubling from 1.5 million families to 3.3 million families.</a:t>
            </a:r>
          </a:p>
          <a:p>
            <a:r>
              <a:rPr lang="en-GB" dirty="0"/>
              <a:t>In 2016, around 25% of young adults aged 20 to 34 were living with their parents, increasing from 21% in 1996.</a:t>
            </a:r>
          </a:p>
          <a:p>
            <a:r>
              <a:rPr lang="en-GB" dirty="0"/>
              <a:t>In 2016, around 7.7 million people lived alone in the UK, the majority were women.</a:t>
            </a:r>
          </a:p>
          <a:p>
            <a:endParaRPr lang="en-GB" dirty="0"/>
          </a:p>
        </p:txBody>
      </p:sp>
    </p:spTree>
    <p:extLst>
      <p:ext uri="{BB962C8B-B14F-4D97-AF65-F5344CB8AC3E}">
        <p14:creationId xmlns:p14="http://schemas.microsoft.com/office/powerpoint/2010/main" val="37418401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29</TotalTime>
  <Words>379</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Corbel</vt:lpstr>
      <vt:lpstr>Parallax</vt:lpstr>
      <vt:lpstr>Family Trend: having children later in life/reduction in family size</vt:lpstr>
      <vt:lpstr>Legal</vt:lpstr>
      <vt:lpstr>Changes in Values</vt:lpstr>
      <vt:lpstr>Sociological Studies</vt:lpstr>
      <vt:lpstr>Changes in Social Issues</vt:lpstr>
      <vt:lpstr>Technology</vt:lpstr>
      <vt:lpstr>Statistics</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trend: having children later in life/reduction in family size</dc:title>
  <dc:creator>Emma C Williams (177277)</dc:creator>
  <cp:lastModifiedBy>Sophie Bowerbank</cp:lastModifiedBy>
  <cp:revision>4</cp:revision>
  <dcterms:created xsi:type="dcterms:W3CDTF">2018-01-04T15:41:01Z</dcterms:created>
  <dcterms:modified xsi:type="dcterms:W3CDTF">2018-01-11T15:01:07Z</dcterms:modified>
</cp:coreProperties>
</file>