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60" r:id="rId4"/>
    <p:sldId id="258" r:id="rId5"/>
    <p:sldId id="259" r:id="rId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91" d="100"/>
          <a:sy n="91" d="100"/>
        </p:scale>
        <p:origin x="84"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5" Type="http://schemas.openxmlformats.org/officeDocument/2006/relationships/slide" Target="slides/slide4.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en-US" smtClean="0"/>
              <a:t>Click to edit Master title style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a:xfrm>
            <a:off x="2692397" y="5037663"/>
            <a:ext cx="5214635" cy="279400"/>
          </a:xfrm>
        </p:spPr>
        <p:txBody>
          <a:bodyPr/>
          <a:lstStyle/>
          <a:p>
            <a:endParaRPr lang="en-US" dirty="0"/>
          </a:p>
        </p:txBody>
      </p:sp>
      <p:sp>
        <p:nvSpPr>
          <p:cNvPr id="6" name="Slide Number Placeholder 5"/>
          <p:cNvSpPr>
            <a:spLocks noGrp="1"/>
          </p:cNvSpPr>
          <p:nvPr>
            <p:ph type="sldNum" sz="quarter" idx="12"/>
          </p:nvPr>
        </p:nvSpPr>
        <p:spPr>
          <a:xfrm>
            <a:off x="8956900" y="5037663"/>
            <a:ext cx="551167" cy="279400"/>
          </a:xfrm>
        </p:spPr>
        <p:txBody>
          <a:bodyPr/>
          <a:lstStyle/>
          <a:p>
            <a:fld id="{D57F1E4F-1CFF-5643-939E-217C01CDF565}" type="slidenum">
              <a:rPr lang="en-US" dirty="0"/>
              <a:pPr/>
              <a:t>‹#›</a:t>
            </a:fld>
            <a:endParaRPr lang="en-US" dirty="0"/>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smtClean="0"/>
              <a:t>Click to edit Master text styles</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en-US" smtClean="0"/>
              <a:t>Click to edit Master title style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en-US" smtClean="0"/>
              <a:t>Click to edit Master title style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dirty="0"/>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E97799C9-84D9-46D2-A11E-BCF8A720529D}"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dirty="0"/>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5D84065D-F351-4B03-BD91-D8A6B8D4B362}"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en-US" smtClean="0"/>
              <a:t>Click to edit Master title style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smtClean="0"/>
              <a:t>Click icon to add picture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B61BEF0D-F0BB-DE4B-95CE-6DB70DBA9567}" type="datetimeFigureOut">
              <a:rPr lang="en-US" dirty="0"/>
              <a:pPr/>
              <a:t>1/11/2018</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B61BEF0D-F0BB-DE4B-95CE-6DB70DBA9567}" type="datetimeFigureOut">
              <a:rPr lang="en-US" dirty="0"/>
              <a:pPr/>
              <a:t>1/11/2018</a:t>
            </a:fld>
            <a:endParaRPr lang="en-US" dirty="0"/>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dirty="0"/>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57F1E4F-1CFF-5643-939E-217C01CDF565}" type="slidenum">
              <a:rPr lang="en-US" dirty="0"/>
              <a:pPr/>
              <a:t>‹#›</a:t>
            </a:fld>
            <a:endParaRPr lang="en-US" dirty="0"/>
          </a:p>
        </p:txBody>
      </p:sp>
    </p:spTree>
  </p:cSld>
  <p:clrMap bg1="lt1" tx1="dk1" bg2="lt2" tx2="dk2" accent1="accent1" accent2="accent2" accent3="accent3" accent4="accent4" accent5="accent5" accent6="accent6" hlink="hlink" folHlink="folHlink"/>
  <p:sldLayoutIdLst>
    <p:sldLayoutId id="2147483649" r:id="rId1"/>
    <p:sldLayoutId id="2147483668" r:id="rId2"/>
    <p:sldLayoutId id="2147483651" r:id="rId3"/>
    <p:sldLayoutId id="2147483669" r:id="rId4"/>
    <p:sldLayoutId id="2147483653" r:id="rId5"/>
    <p:sldLayoutId id="2147483654" r:id="rId6"/>
    <p:sldLayoutId id="2147483655" r:id="rId7"/>
    <p:sldLayoutId id="2147483656" r:id="rId8"/>
    <p:sldLayoutId id="2147483660" r:id="rId9"/>
    <p:sldLayoutId id="2147483657" r:id="rId10"/>
    <p:sldLayoutId id="2147483663" r:id="rId11"/>
    <p:sldLayoutId id="2147483664" r:id="rId12"/>
    <p:sldLayoutId id="2147483665" r:id="rId13"/>
    <p:sldLayoutId id="2147483666" r:id="rId14"/>
    <p:sldLayoutId id="2147483667" r:id="rId15"/>
    <p:sldLayoutId id="2147483658" r:id="rId16"/>
    <p:sldLayoutId id="2147483659"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GB" dirty="0" smtClean="0"/>
              <a:t>Changes of the family</a:t>
            </a:r>
            <a:endParaRPr lang="en-GB" dirty="0"/>
          </a:p>
        </p:txBody>
      </p:sp>
      <p:sp>
        <p:nvSpPr>
          <p:cNvPr id="3" name="Subtitle 2"/>
          <p:cNvSpPr>
            <a:spLocks noGrp="1"/>
          </p:cNvSpPr>
          <p:nvPr>
            <p:ph type="subTitle" idx="1"/>
          </p:nvPr>
        </p:nvSpPr>
        <p:spPr/>
        <p:txBody>
          <a:bodyPr/>
          <a:lstStyle/>
          <a:p>
            <a:r>
              <a:rPr lang="en-GB" dirty="0" smtClean="0"/>
              <a:t>Michelle , Euan, Charlie </a:t>
            </a:r>
            <a:endParaRPr lang="en-GB" dirty="0"/>
          </a:p>
        </p:txBody>
      </p:sp>
    </p:spTree>
    <p:extLst>
      <p:ext uri="{BB962C8B-B14F-4D97-AF65-F5344CB8AC3E}">
        <p14:creationId xmlns:p14="http://schemas.microsoft.com/office/powerpoint/2010/main" val="11306562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Increase of young adults living with their parents – changes in values </a:t>
            </a:r>
            <a:endParaRPr lang="en-GB" dirty="0"/>
          </a:p>
        </p:txBody>
      </p:sp>
      <p:sp>
        <p:nvSpPr>
          <p:cNvPr id="3" name="Content Placeholder 2"/>
          <p:cNvSpPr>
            <a:spLocks noGrp="1"/>
          </p:cNvSpPr>
          <p:nvPr>
            <p:ph idx="1"/>
          </p:nvPr>
        </p:nvSpPr>
        <p:spPr/>
        <p:txBody>
          <a:bodyPr/>
          <a:lstStyle/>
          <a:p>
            <a:r>
              <a:rPr lang="en-GB" dirty="0" smtClean="0"/>
              <a:t>- people have had changes in values as it is still okay to be dependant on your family after university </a:t>
            </a:r>
          </a:p>
          <a:p>
            <a:r>
              <a:rPr lang="en-GB" dirty="0" smtClean="0"/>
              <a:t>- people have also changed their values of marriage which could of caused the increase in young people living with their parents as they are single and don’t want to live by myself </a:t>
            </a:r>
            <a:endParaRPr lang="en-GB" dirty="0"/>
          </a:p>
        </p:txBody>
      </p:sp>
    </p:spTree>
    <p:extLst>
      <p:ext uri="{BB962C8B-B14F-4D97-AF65-F5344CB8AC3E}">
        <p14:creationId xmlns:p14="http://schemas.microsoft.com/office/powerpoint/2010/main" val="29129259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Increase of young adults living with their parents - Sociological studies </a:t>
            </a:r>
            <a:endParaRPr lang="en-GB" dirty="0"/>
          </a:p>
        </p:txBody>
      </p:sp>
      <p:sp>
        <p:nvSpPr>
          <p:cNvPr id="3" name="Content Placeholder 2"/>
          <p:cNvSpPr>
            <a:spLocks noGrp="1"/>
          </p:cNvSpPr>
          <p:nvPr>
            <p:ph idx="1"/>
          </p:nvPr>
        </p:nvSpPr>
        <p:spPr/>
        <p:txBody>
          <a:bodyPr/>
          <a:lstStyle/>
          <a:p>
            <a:r>
              <a:rPr lang="en-GB" dirty="0" smtClean="0"/>
              <a:t>Heath (2004) has described how young people are now less likely to follow the traditional route of living at home, leaving school, going into a job or higher education and then moving into their own homes.</a:t>
            </a:r>
          </a:p>
          <a:p>
            <a:r>
              <a:rPr lang="en-GB" dirty="0" smtClean="0"/>
              <a:t>In 2013 1 in 3 men and 1 in 5 women aged 20 – 34 were still living with their parents – a 25% increase since 1996</a:t>
            </a:r>
          </a:p>
          <a:p>
            <a:endParaRPr lang="en-GB" dirty="0"/>
          </a:p>
        </p:txBody>
      </p:sp>
    </p:spTree>
    <p:extLst>
      <p:ext uri="{BB962C8B-B14F-4D97-AF65-F5344CB8AC3E}">
        <p14:creationId xmlns:p14="http://schemas.microsoft.com/office/powerpoint/2010/main" val="37138060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Increase of young adults living with their parents – legal acts and issues </a:t>
            </a:r>
            <a:endParaRPr lang="en-GB" dirty="0"/>
          </a:p>
        </p:txBody>
      </p:sp>
      <p:sp>
        <p:nvSpPr>
          <p:cNvPr id="3" name="Content Placeholder 2"/>
          <p:cNvSpPr>
            <a:spLocks noGrp="1"/>
          </p:cNvSpPr>
          <p:nvPr>
            <p:ph idx="1"/>
          </p:nvPr>
        </p:nvSpPr>
        <p:spPr/>
        <p:txBody>
          <a:bodyPr/>
          <a:lstStyle/>
          <a:p>
            <a:r>
              <a:rPr lang="en-GB" dirty="0" smtClean="0"/>
              <a:t>- teaching and higher education act 1988 introduced tuitions fees for in the UK – people cant afford to buy a house for themselves so people dependent on parents </a:t>
            </a:r>
          </a:p>
          <a:p>
            <a:r>
              <a:rPr lang="en-GB" dirty="0" smtClean="0"/>
              <a:t>There has been in increase in housing prices which means that young people are more likely to be living at home until they can afford to live independently </a:t>
            </a:r>
          </a:p>
        </p:txBody>
      </p:sp>
    </p:spTree>
    <p:extLst>
      <p:ext uri="{BB962C8B-B14F-4D97-AF65-F5344CB8AC3E}">
        <p14:creationId xmlns:p14="http://schemas.microsoft.com/office/powerpoint/2010/main" val="41008605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GB" dirty="0" smtClean="0"/>
              <a:t>Increase of young adult living with their parents – statistics </a:t>
            </a:r>
            <a:endParaRPr lang="en-GB" dirty="0"/>
          </a:p>
        </p:txBody>
      </p:sp>
      <p:sp>
        <p:nvSpPr>
          <p:cNvPr id="3" name="Content Placeholder 2"/>
          <p:cNvSpPr>
            <a:spLocks noGrp="1"/>
          </p:cNvSpPr>
          <p:nvPr>
            <p:ph idx="1"/>
          </p:nvPr>
        </p:nvSpPr>
        <p:spPr/>
        <p:txBody>
          <a:bodyPr/>
          <a:lstStyle/>
          <a:p>
            <a:r>
              <a:rPr lang="en-GB" dirty="0" smtClean="0"/>
              <a:t>- In 2006, 58% of men and 39% of women aged 20-24 in England were still living with their parents </a:t>
            </a:r>
          </a:p>
          <a:p>
            <a:r>
              <a:rPr lang="en-GB" dirty="0" smtClean="0"/>
              <a:t>- An increase of 8% since 1991</a:t>
            </a:r>
          </a:p>
          <a:p>
            <a:r>
              <a:rPr lang="en-GB" dirty="0" smtClean="0"/>
              <a:t>- By 2005, the number had more than doubled from 1991, from 3 million to 7 million </a:t>
            </a:r>
            <a:endParaRPr lang="en-GB" dirty="0"/>
          </a:p>
        </p:txBody>
      </p:sp>
    </p:spTree>
    <p:extLst>
      <p:ext uri="{BB962C8B-B14F-4D97-AF65-F5344CB8AC3E}">
        <p14:creationId xmlns:p14="http://schemas.microsoft.com/office/powerpoint/2010/main" val="1312714998"/>
      </p:ext>
    </p:extLst>
  </p:cSld>
  <p:clrMapOvr>
    <a:masterClrMapping/>
  </p:clrMapOvr>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c">
  <a:themeElements>
    <a:clrScheme name="Organic">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c">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c">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Organic</Template>
  <TotalTime>36</TotalTime>
  <Words>284</Words>
  <Application>Microsoft Office PowerPoint</Application>
  <PresentationFormat>Widescreen</PresentationFormat>
  <Paragraphs>15</Paragraphs>
  <Slides>5</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5</vt:i4>
      </vt:variant>
    </vt:vector>
  </HeadingPairs>
  <TitlesOfParts>
    <vt:vector size="8" baseType="lpstr">
      <vt:lpstr>Arial</vt:lpstr>
      <vt:lpstr>Garamond</vt:lpstr>
      <vt:lpstr>Organic</vt:lpstr>
      <vt:lpstr>Changes of the family</vt:lpstr>
      <vt:lpstr>Increase of young adults living with their parents – changes in values </vt:lpstr>
      <vt:lpstr>Increase of young adults living with their parents - Sociological studies </vt:lpstr>
      <vt:lpstr>Increase of young adults living with their parents – legal acts and issues </vt:lpstr>
      <vt:lpstr>Increase of young adult living with their parents – statistics </vt:lpstr>
    </vt:vector>
  </TitlesOfParts>
  <Company>Godalming College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Changes of the family</dc:title>
  <dc:creator>Michelle E Gray (177114)</dc:creator>
  <cp:lastModifiedBy>Sophie Bowerbank</cp:lastModifiedBy>
  <cp:revision>6</cp:revision>
  <dcterms:created xsi:type="dcterms:W3CDTF">2018-01-04T09:49:27Z</dcterms:created>
  <dcterms:modified xsi:type="dcterms:W3CDTF">2018-01-11T09:09:57Z</dcterms:modified>
</cp:coreProperties>
</file>