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7" d="100"/>
          <a:sy n="67" d="100"/>
        </p:scale>
        <p:origin x="59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1/11/2018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Factors affecting an increase of one person households</a:t>
            </a:r>
            <a:endParaRPr lang="en-GB" dirty="0"/>
          </a:p>
        </p:txBody>
      </p:sp>
      <p:sp>
        <p:nvSpPr>
          <p:cNvPr id="3" name="Subtitle 2"/>
          <p:cNvSpPr>
            <a:spLocks noGrp="1"/>
          </p:cNvSpPr>
          <p:nvPr>
            <p:ph type="subTitle" idx="1"/>
          </p:nvPr>
        </p:nvSpPr>
        <p:spPr/>
        <p:txBody>
          <a:bodyPr/>
          <a:lstStyle/>
          <a:p>
            <a:r>
              <a:rPr lang="en-GB" dirty="0" smtClean="0"/>
              <a:t>By Ethan ‘n’ Matty </a:t>
            </a:r>
            <a:r>
              <a:rPr lang="en-GB" dirty="0" smtClean="0">
                <a:sym typeface="Wingdings" panose="05000000000000000000" pitchFamily="2" charset="2"/>
              </a:rPr>
              <a:t></a:t>
            </a:r>
            <a:endParaRPr lang="en-GB" dirty="0"/>
          </a:p>
        </p:txBody>
      </p:sp>
      <p:pic>
        <p:nvPicPr>
          <p:cNvPr id="2050" name="Picture 2" descr="Image result for one person household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3110" y="3657600"/>
            <a:ext cx="4229065" cy="27976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4890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Legal changes</a:t>
            </a:r>
            <a:endParaRPr lang="en-GB" dirty="0"/>
          </a:p>
        </p:txBody>
      </p:sp>
      <p:sp>
        <p:nvSpPr>
          <p:cNvPr id="3" name="Content Placeholder 2"/>
          <p:cNvSpPr>
            <a:spLocks noGrp="1"/>
          </p:cNvSpPr>
          <p:nvPr>
            <p:ph idx="1"/>
          </p:nvPr>
        </p:nvSpPr>
        <p:spPr/>
        <p:txBody>
          <a:bodyPr>
            <a:normAutofit/>
          </a:bodyPr>
          <a:lstStyle/>
          <a:p>
            <a:r>
              <a:rPr lang="en-GB" dirty="0"/>
              <a:t>As a </a:t>
            </a:r>
            <a:r>
              <a:rPr lang="en-GB" dirty="0" smtClean="0"/>
              <a:t>result of the Divorce Reform Act 1969/71 </a:t>
            </a:r>
            <a:r>
              <a:rPr lang="en-GB" dirty="0"/>
              <a:t>it became much easier for couples to escape an unhappy marriage. Neither partner had to prove fault lay with their husband or wife any longer, and as a result the divorce rate shot </a:t>
            </a:r>
            <a:r>
              <a:rPr lang="en-GB" dirty="0" smtClean="0"/>
              <a:t>up. As a result these divorcees had to find other places to live and for some it was by themselves.</a:t>
            </a:r>
          </a:p>
          <a:p>
            <a:r>
              <a:rPr lang="en-GB" dirty="0" smtClean="0"/>
              <a:t>Equality Act 2010 including the Equal Pay Act 1970 aided women that wanted to live by themselves as they could financially support themselves until they feel it is time to cohabit, or get married.</a:t>
            </a:r>
            <a:endParaRPr lang="en-GB" dirty="0"/>
          </a:p>
        </p:txBody>
      </p:sp>
    </p:spTree>
    <p:extLst>
      <p:ext uri="{BB962C8B-B14F-4D97-AF65-F5344CB8AC3E}">
        <p14:creationId xmlns:p14="http://schemas.microsoft.com/office/powerpoint/2010/main" val="1455424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Change in values</a:t>
            </a:r>
            <a:endParaRPr lang="en-GB" dirty="0"/>
          </a:p>
        </p:txBody>
      </p:sp>
      <p:sp>
        <p:nvSpPr>
          <p:cNvPr id="3" name="Content Placeholder 2"/>
          <p:cNvSpPr>
            <a:spLocks noGrp="1"/>
          </p:cNvSpPr>
          <p:nvPr>
            <p:ph idx="1"/>
          </p:nvPr>
        </p:nvSpPr>
        <p:spPr/>
        <p:txBody>
          <a:bodyPr/>
          <a:lstStyle/>
          <a:p>
            <a:r>
              <a:rPr lang="en-GB" dirty="0" smtClean="0"/>
              <a:t>A change in individualism means that the idea of living alone and be concerned with yourself only is more acceptable now. </a:t>
            </a:r>
          </a:p>
          <a:p>
            <a:r>
              <a:rPr lang="en-GB" dirty="0" smtClean="0"/>
              <a:t>Materialism also increased on person households because people became more career orientated and aimed for wealth; this meant that people weren’t focused on finding love or starting a family till later in life.</a:t>
            </a:r>
            <a:endParaRPr lang="en-GB" dirty="0"/>
          </a:p>
        </p:txBody>
      </p:sp>
    </p:spTree>
    <p:extLst>
      <p:ext uri="{BB962C8B-B14F-4D97-AF65-F5344CB8AC3E}">
        <p14:creationId xmlns:p14="http://schemas.microsoft.com/office/powerpoint/2010/main" val="696494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Sociological change</a:t>
            </a:r>
            <a:endParaRPr lang="en-GB" dirty="0"/>
          </a:p>
        </p:txBody>
      </p:sp>
      <p:sp>
        <p:nvSpPr>
          <p:cNvPr id="3" name="Content Placeholder 2"/>
          <p:cNvSpPr>
            <a:spLocks noGrp="1"/>
          </p:cNvSpPr>
          <p:nvPr>
            <p:ph idx="1"/>
          </p:nvPr>
        </p:nvSpPr>
        <p:spPr/>
        <p:txBody>
          <a:bodyPr/>
          <a:lstStyle/>
          <a:p>
            <a:r>
              <a:rPr lang="en-GB" dirty="0" smtClean="0"/>
              <a:t>Change in the norms of love, marriage, divorce lead to a change in legislation (the </a:t>
            </a:r>
            <a:r>
              <a:rPr lang="en-GB" dirty="0"/>
              <a:t>D</a:t>
            </a:r>
            <a:r>
              <a:rPr lang="en-GB" dirty="0" smtClean="0"/>
              <a:t>ivorce </a:t>
            </a:r>
            <a:r>
              <a:rPr lang="en-GB" dirty="0"/>
              <a:t>R</a:t>
            </a:r>
            <a:r>
              <a:rPr lang="en-GB" dirty="0" smtClean="0"/>
              <a:t>eform Act 1969/71), this then lead to a rise in divorce and a rise in single </a:t>
            </a:r>
            <a:r>
              <a:rPr lang="en-GB" smtClean="0"/>
              <a:t>person households.   </a:t>
            </a:r>
            <a:endParaRPr lang="en-GB" dirty="0"/>
          </a:p>
        </p:txBody>
      </p:sp>
    </p:spTree>
    <p:extLst>
      <p:ext uri="{BB962C8B-B14F-4D97-AF65-F5344CB8AC3E}">
        <p14:creationId xmlns:p14="http://schemas.microsoft.com/office/powerpoint/2010/main" val="1762084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Technological change</a:t>
            </a:r>
            <a:endParaRPr lang="en-GB" dirty="0"/>
          </a:p>
        </p:txBody>
      </p:sp>
      <p:pic>
        <p:nvPicPr>
          <p:cNvPr id="1026" name="Picture 2" descr="https://s19ik15g6vd367r843fwtzaq-wpengine.netdna-ssl.com/wp-content/uploads/2016/08/Technology-1024x729.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5348" y="686583"/>
            <a:ext cx="5166068" cy="36777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073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statistics </a:t>
            </a:r>
            <a:endParaRPr lang="en-GB" dirty="0"/>
          </a:p>
        </p:txBody>
      </p:sp>
      <p:sp>
        <p:nvSpPr>
          <p:cNvPr id="3" name="Content Placeholder 2"/>
          <p:cNvSpPr>
            <a:spLocks noGrp="1"/>
          </p:cNvSpPr>
          <p:nvPr>
            <p:ph idx="1"/>
          </p:nvPr>
        </p:nvSpPr>
        <p:spPr/>
        <p:txBody>
          <a:bodyPr>
            <a:normAutofit lnSpcReduction="10000"/>
          </a:bodyPr>
          <a:lstStyle/>
          <a:p>
            <a:r>
              <a:rPr lang="en-GB" dirty="0"/>
              <a:t>Year	</a:t>
            </a:r>
            <a:r>
              <a:rPr lang="en-GB" dirty="0" smtClean="0"/>
              <a:t>                  One person households</a:t>
            </a:r>
            <a:endParaRPr lang="en-GB" dirty="0"/>
          </a:p>
          <a:p>
            <a:r>
              <a:rPr lang="en-GB" dirty="0" smtClean="0"/>
              <a:t>1996               </a:t>
            </a:r>
            <a:r>
              <a:rPr lang="en-GB" dirty="0"/>
              <a:t>	6.6	</a:t>
            </a:r>
          </a:p>
          <a:p>
            <a:r>
              <a:rPr lang="en-GB" dirty="0"/>
              <a:t>2007	</a:t>
            </a:r>
            <a:r>
              <a:rPr lang="en-GB" dirty="0" smtClean="0"/>
              <a:t>                    7.4</a:t>
            </a:r>
            <a:r>
              <a:rPr lang="en-GB" dirty="0"/>
              <a:t>	</a:t>
            </a:r>
          </a:p>
          <a:p>
            <a:r>
              <a:rPr lang="en-GB" dirty="0"/>
              <a:t>2017	</a:t>
            </a:r>
            <a:r>
              <a:rPr lang="en-GB" dirty="0" smtClean="0"/>
              <a:t>                    7.7</a:t>
            </a:r>
            <a:r>
              <a:rPr lang="en-GB" dirty="0"/>
              <a:t>	</a:t>
            </a:r>
            <a:endParaRPr lang="en-GB" dirty="0" smtClean="0"/>
          </a:p>
          <a:p>
            <a:endParaRPr lang="en-GB" dirty="0"/>
          </a:p>
          <a:p>
            <a:r>
              <a:rPr lang="en-GB" dirty="0" smtClean="0"/>
              <a:t>29% of UK households are living by themselves, 54% being woman and 45% being men.</a:t>
            </a:r>
            <a:endParaRPr lang="en-GB" dirty="0"/>
          </a:p>
          <a:p>
            <a:r>
              <a:rPr lang="en-GB" dirty="0" smtClean="0"/>
              <a:t>65+ year old was the highest number of people living alone; however, now it is people between the ages of 45-65 years old.</a:t>
            </a:r>
            <a:endParaRPr lang="en-GB" dirty="0"/>
          </a:p>
        </p:txBody>
      </p:sp>
    </p:spTree>
    <p:extLst>
      <p:ext uri="{BB962C8B-B14F-4D97-AF65-F5344CB8AC3E}">
        <p14:creationId xmlns:p14="http://schemas.microsoft.com/office/powerpoint/2010/main" val="3350726398"/>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42</TotalTime>
  <Words>225</Words>
  <Application>Microsoft Office PowerPoint</Application>
  <PresentationFormat>Widescreen</PresentationFormat>
  <Paragraphs>19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Century Gothic</vt:lpstr>
      <vt:lpstr>Wingdings</vt:lpstr>
      <vt:lpstr>Wingdings 3</vt:lpstr>
      <vt:lpstr>Slice</vt:lpstr>
      <vt:lpstr>Factors affecting an increase of one person households</vt:lpstr>
      <vt:lpstr>Legal changes</vt:lpstr>
      <vt:lpstr>Change in values</vt:lpstr>
      <vt:lpstr>Sociological change</vt:lpstr>
      <vt:lpstr>Technological change</vt:lpstr>
      <vt:lpstr>Key statistics </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Factors affecting an increase of one person households</dc:title>
  <dc:creator>Ethan N Sully (177657)</dc:creator>
  <cp:lastModifiedBy>Sophie Bowerbank</cp:lastModifiedBy>
  <cp:revision>7</cp:revision>
  <dcterms:created xsi:type="dcterms:W3CDTF">2018-01-04T15:40:29Z</dcterms:created>
  <dcterms:modified xsi:type="dcterms:W3CDTF">2018-01-11T15:10:18Z</dcterms:modified>
</cp:coreProperties>
</file>