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9B3284-4A36-4DB4-87DE-99802432C7CC}"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10247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9B3284-4A36-4DB4-87DE-99802432C7CC}"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2607777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9B3284-4A36-4DB4-87DE-99802432C7CC}"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428035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9B3284-4A36-4DB4-87DE-99802432C7CC}"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115741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9B3284-4A36-4DB4-87DE-99802432C7CC}"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2976167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9B3284-4A36-4DB4-87DE-99802432C7CC}" type="datetimeFigureOut">
              <a:rPr lang="en-GB" smtClean="0"/>
              <a:t>11/01/2018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48829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9B3284-4A36-4DB4-87DE-99802432C7CC}" type="datetimeFigureOut">
              <a:rPr lang="en-GB" smtClean="0"/>
              <a:t>11/01/2018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285051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9B3284-4A36-4DB4-87DE-99802432C7CC}" type="datetimeFigureOut">
              <a:rPr lang="en-GB" smtClean="0"/>
              <a:t>11/01/2018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1276384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B3284-4A36-4DB4-87DE-99802432C7CC}" type="datetimeFigureOut">
              <a:rPr lang="en-GB" smtClean="0"/>
              <a:t>11/01/2018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84745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B3284-4A36-4DB4-87DE-99802432C7CC}" type="datetimeFigureOut">
              <a:rPr lang="en-GB" smtClean="0"/>
              <a:t>11/01/2018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247674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B3284-4A36-4DB4-87DE-99802432C7CC}" type="datetimeFigureOut">
              <a:rPr lang="en-GB" smtClean="0"/>
              <a:t>11/01/2018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E7FF6F-A02A-4AEA-8982-1B0A53E9A03E}" type="slidenum">
              <a:rPr lang="en-GB" smtClean="0"/>
              <a:t>‹#›</a:t>
            </a:fld>
            <a:endParaRPr lang="en-GB"/>
          </a:p>
        </p:txBody>
      </p:sp>
    </p:spTree>
    <p:extLst>
      <p:ext uri="{BB962C8B-B14F-4D97-AF65-F5344CB8AC3E}">
        <p14:creationId xmlns:p14="http://schemas.microsoft.com/office/powerpoint/2010/main" val="1967689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B3284-4A36-4DB4-87DE-99802432C7CC}" type="datetimeFigureOut">
              <a:rPr lang="en-GB" smtClean="0"/>
              <a:t>11/01/2018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7FF6F-A02A-4AEA-8982-1B0A53E9A03E}" type="slidenum">
              <a:rPr lang="en-GB" smtClean="0"/>
              <a:t>‹#›</a:t>
            </a:fld>
            <a:endParaRPr lang="en-GB"/>
          </a:p>
        </p:txBody>
      </p:sp>
    </p:spTree>
    <p:extLst>
      <p:ext uri="{BB962C8B-B14F-4D97-AF65-F5344CB8AC3E}">
        <p14:creationId xmlns:p14="http://schemas.microsoft.com/office/powerpoint/2010/main" val="286039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u="sng" dirty="0" smtClean="0"/>
              <a:t>Increased number of same sex parents with children </a:t>
            </a:r>
            <a:endParaRPr lang="en-GB" u="sng"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08118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Legal changes/issues </a:t>
            </a:r>
            <a:endParaRPr lang="en-GB" u="sng" dirty="0"/>
          </a:p>
        </p:txBody>
      </p:sp>
      <p:sp>
        <p:nvSpPr>
          <p:cNvPr id="3" name="Content Placeholder 2"/>
          <p:cNvSpPr>
            <a:spLocks noGrp="1"/>
          </p:cNvSpPr>
          <p:nvPr>
            <p:ph idx="1"/>
          </p:nvPr>
        </p:nvSpPr>
        <p:spPr/>
        <p:txBody>
          <a:bodyPr/>
          <a:lstStyle/>
          <a:p>
            <a:r>
              <a:rPr lang="en-GB" dirty="0" smtClean="0"/>
              <a:t>Legalisation of same sex marriage passed by parliament in July 2013 and came into force on the 13</a:t>
            </a:r>
            <a:r>
              <a:rPr lang="en-GB" baseline="30000" dirty="0" smtClean="0"/>
              <a:t>th</a:t>
            </a:r>
            <a:r>
              <a:rPr lang="en-GB" dirty="0" smtClean="0"/>
              <a:t> of march 2014, which the first marriage taking place on the 29</a:t>
            </a:r>
            <a:r>
              <a:rPr lang="en-GB" baseline="30000" dirty="0" smtClean="0"/>
              <a:t>th</a:t>
            </a:r>
            <a:r>
              <a:rPr lang="en-GB" dirty="0" smtClean="0"/>
              <a:t> of march 2014.</a:t>
            </a:r>
          </a:p>
          <a:p>
            <a:r>
              <a:rPr lang="en-GB" dirty="0" smtClean="0"/>
              <a:t>Previously the </a:t>
            </a:r>
            <a:r>
              <a:rPr lang="en-GB" dirty="0"/>
              <a:t>Matrimonial Causes Act </a:t>
            </a:r>
            <a:r>
              <a:rPr lang="en-GB" dirty="0" smtClean="0"/>
              <a:t>(1973) stated that marriage is voided if it the parties are not respectively male or female.</a:t>
            </a:r>
          </a:p>
          <a:p>
            <a:r>
              <a:rPr lang="en-GB" dirty="0"/>
              <a:t> Civil Partnership </a:t>
            </a:r>
            <a:r>
              <a:rPr lang="en-GB" dirty="0" smtClean="0"/>
              <a:t>Act was passed and came into effect in December 2005 which gave same sex couples the same rights and responsibilities as same sex couples.</a:t>
            </a:r>
            <a:r>
              <a:rPr lang="en-GB" dirty="0"/>
              <a:t> </a:t>
            </a:r>
            <a:endParaRPr lang="en-GB" dirty="0" smtClean="0"/>
          </a:p>
          <a:p>
            <a:endParaRPr lang="en-GB" dirty="0"/>
          </a:p>
        </p:txBody>
      </p:sp>
    </p:spTree>
    <p:extLst>
      <p:ext uri="{BB962C8B-B14F-4D97-AF65-F5344CB8AC3E}">
        <p14:creationId xmlns:p14="http://schemas.microsoft.com/office/powerpoint/2010/main" val="2529705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Changes in values </a:t>
            </a:r>
            <a:endParaRPr lang="en-GB" u="sng" dirty="0"/>
          </a:p>
        </p:txBody>
      </p:sp>
      <p:sp>
        <p:nvSpPr>
          <p:cNvPr id="3" name="Content Placeholder 2"/>
          <p:cNvSpPr>
            <a:spLocks noGrp="1"/>
          </p:cNvSpPr>
          <p:nvPr>
            <p:ph idx="1"/>
          </p:nvPr>
        </p:nvSpPr>
        <p:spPr/>
        <p:txBody>
          <a:bodyPr/>
          <a:lstStyle/>
          <a:p>
            <a:r>
              <a:rPr lang="en-GB" dirty="0" smtClean="0"/>
              <a:t>Many people are not more accepting of same sex parents and it is becoming ever more popular. This is due to them having the same rights of a heterosexual married couple.</a:t>
            </a:r>
          </a:p>
          <a:p>
            <a:r>
              <a:rPr lang="en-GB" dirty="0" smtClean="0"/>
              <a:t>But many people believe that same sex marriage will cause anarchy in terms of marriage and family. But this is not the case as allowing same sex marriage will allow everyone to find a lasting and stable union.</a:t>
            </a:r>
          </a:p>
          <a:p>
            <a:endParaRPr lang="en-GB" dirty="0" smtClean="0"/>
          </a:p>
          <a:p>
            <a:endParaRPr lang="en-GB" dirty="0"/>
          </a:p>
        </p:txBody>
      </p:sp>
    </p:spTree>
    <p:extLst>
      <p:ext uri="{BB962C8B-B14F-4D97-AF65-F5344CB8AC3E}">
        <p14:creationId xmlns:p14="http://schemas.microsoft.com/office/powerpoint/2010/main" val="3743195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Sociological studies </a:t>
            </a:r>
            <a:endParaRPr lang="en-GB" u="sng" dirty="0"/>
          </a:p>
        </p:txBody>
      </p:sp>
      <p:sp>
        <p:nvSpPr>
          <p:cNvPr id="3" name="Content Placeholder 2"/>
          <p:cNvSpPr>
            <a:spLocks noGrp="1"/>
          </p:cNvSpPr>
          <p:nvPr>
            <p:ph idx="1"/>
          </p:nvPr>
        </p:nvSpPr>
        <p:spPr/>
        <p:txBody>
          <a:bodyPr/>
          <a:lstStyle/>
          <a:p>
            <a:r>
              <a:rPr lang="en-GB" dirty="0" smtClean="0"/>
              <a:t>2017 policy research portal at the Columbia law school reviewed 17 studies investigating the wellbeing of children raised by gay or lesbian parents.</a:t>
            </a:r>
          </a:p>
          <a:p>
            <a:r>
              <a:rPr lang="en-GB" dirty="0" smtClean="0"/>
              <a:t>An American 2014 found that children are raised just as well as those who </a:t>
            </a:r>
            <a:r>
              <a:rPr lang="en-GB" smtClean="0"/>
              <a:t>are raised </a:t>
            </a:r>
            <a:r>
              <a:rPr lang="en-GB" dirty="0" smtClean="0"/>
              <a:t>by </a:t>
            </a:r>
            <a:r>
              <a:rPr lang="en-GB" smtClean="0"/>
              <a:t>heterosexual parents.</a:t>
            </a:r>
            <a:endParaRPr lang="en-GB" dirty="0"/>
          </a:p>
        </p:txBody>
      </p:sp>
    </p:spTree>
    <p:extLst>
      <p:ext uri="{BB962C8B-B14F-4D97-AF65-F5344CB8AC3E}">
        <p14:creationId xmlns:p14="http://schemas.microsoft.com/office/powerpoint/2010/main" val="361190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191</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Increased number of same sex parents with children </vt:lpstr>
      <vt:lpstr>Legal changes/issues </vt:lpstr>
      <vt:lpstr>Changes in values </vt:lpstr>
      <vt:lpstr>Sociological studies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Increased number of same sex parents with children</dc:title>
  <dc:creator>Bradley A Sirl (166221)</dc:creator>
  <cp:lastModifiedBy>Sophie Bowerbank</cp:lastModifiedBy>
  <cp:revision>6</cp:revision>
  <dcterms:created xsi:type="dcterms:W3CDTF">2018-01-04T09:54:24Z</dcterms:created>
  <dcterms:modified xsi:type="dcterms:W3CDTF">2018-01-11T10:00:17Z</dcterms:modified>
</cp:coreProperties>
</file>