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255588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3962357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85483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1866014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5630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2517815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3644177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2887582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366942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41375A-777C-45AA-AC03-87ADA09CB006}" type="datetimeFigureOut">
              <a:rPr lang="en-GB" smtClean="0"/>
              <a:t>16/01/2018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282847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41375A-777C-45AA-AC03-87ADA09CB006}"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3518737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41375A-777C-45AA-AC03-87ADA09CB006}" type="datetimeFigureOut">
              <a:rPr lang="en-GB" smtClean="0"/>
              <a:t>16/01/2018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113816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41375A-777C-45AA-AC03-87ADA09CB006}" type="datetimeFigureOut">
              <a:rPr lang="en-GB" smtClean="0"/>
              <a:t>16/01/2018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231719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1375A-777C-45AA-AC03-87ADA09CB006}" type="datetimeFigureOut">
              <a:rPr lang="en-GB" smtClean="0"/>
              <a:t>16/01/2018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128350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41375A-777C-45AA-AC03-87ADA09CB006}"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422428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41375A-777C-45AA-AC03-87ADA09CB006}" type="datetimeFigureOut">
              <a:rPr lang="en-GB" smtClean="0"/>
              <a:t>16/01/2018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156F41-6604-41ED-9258-5A02DAA8DFF6}" type="slidenum">
              <a:rPr lang="en-GB" smtClean="0"/>
              <a:t>‹#›</a:t>
            </a:fld>
            <a:endParaRPr lang="en-GB"/>
          </a:p>
        </p:txBody>
      </p:sp>
    </p:spTree>
    <p:extLst>
      <p:ext uri="{BB962C8B-B14F-4D97-AF65-F5344CB8AC3E}">
        <p14:creationId xmlns:p14="http://schemas.microsoft.com/office/powerpoint/2010/main" val="1801420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41375A-777C-45AA-AC03-87ADA09CB006}" type="datetimeFigureOut">
              <a:rPr lang="en-GB" smtClean="0"/>
              <a:t>16/01/2018</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156F41-6604-41ED-9258-5A02DAA8DFF6}" type="slidenum">
              <a:rPr lang="en-GB" smtClean="0"/>
              <a:t>‹#›</a:t>
            </a:fld>
            <a:endParaRPr lang="en-GB"/>
          </a:p>
        </p:txBody>
      </p:sp>
    </p:spTree>
    <p:extLst>
      <p:ext uri="{BB962C8B-B14F-4D97-AF65-F5344CB8AC3E}">
        <p14:creationId xmlns:p14="http://schemas.microsoft.com/office/powerpoint/2010/main" val="1310694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6076" y="996777"/>
            <a:ext cx="9144000" cy="1522627"/>
          </a:xfrm>
        </p:spPr>
        <p:txBody>
          <a:bodyPr>
            <a:normAutofit fontScale="90000"/>
          </a:bodyPr>
          <a:lstStyle/>
          <a:p>
            <a:r>
              <a:rPr lang="en-GB" sz="4800" dirty="0" smtClean="0"/>
              <a:t>Family trend: increase of reconstituted/step families</a:t>
            </a:r>
            <a:endParaRPr lang="en-GB" sz="4800" dirty="0"/>
          </a:p>
        </p:txBody>
      </p:sp>
    </p:spTree>
    <p:extLst>
      <p:ext uri="{BB962C8B-B14F-4D97-AF65-F5344CB8AC3E}">
        <p14:creationId xmlns:p14="http://schemas.microsoft.com/office/powerpoint/2010/main" val="3161647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legal</a:t>
            </a:r>
            <a:endParaRPr lang="en-GB" dirty="0"/>
          </a:p>
        </p:txBody>
      </p:sp>
      <p:sp>
        <p:nvSpPr>
          <p:cNvPr id="3" name="Content Placeholder 2"/>
          <p:cNvSpPr>
            <a:spLocks noGrp="1"/>
          </p:cNvSpPr>
          <p:nvPr>
            <p:ph idx="1"/>
          </p:nvPr>
        </p:nvSpPr>
        <p:spPr>
          <a:xfrm>
            <a:off x="454912" y="1270000"/>
            <a:ext cx="8596668" cy="3880773"/>
          </a:xfrm>
        </p:spPr>
        <p:txBody>
          <a:bodyPr/>
          <a:lstStyle/>
          <a:p>
            <a:r>
              <a:rPr lang="en-GB" dirty="0" smtClean="0"/>
              <a:t>Two fifths of all marriages are re-marriages.</a:t>
            </a:r>
          </a:p>
          <a:p>
            <a:endParaRPr lang="en-GB" dirty="0"/>
          </a:p>
          <a:p>
            <a:pPr marL="0" indent="0">
              <a:buNone/>
            </a:pPr>
            <a:r>
              <a:rPr lang="en-GB" b="1" dirty="0" smtClean="0">
                <a:solidFill>
                  <a:srgbClr val="92D050"/>
                </a:solidFill>
              </a:rPr>
              <a:t>SOCIAL</a:t>
            </a:r>
          </a:p>
          <a:p>
            <a:r>
              <a:rPr lang="en-GB" dirty="0"/>
              <a:t>Over 50% of children who live in two different households take a positive view of their ‘divided lives’</a:t>
            </a:r>
          </a:p>
          <a:p>
            <a:r>
              <a:rPr lang="en-GB" dirty="0"/>
              <a:t>10% of all British children lives with one birth parent and a step </a:t>
            </a:r>
            <a:r>
              <a:rPr lang="en-GB" dirty="0" smtClean="0"/>
              <a:t>parent</a:t>
            </a:r>
          </a:p>
          <a:p>
            <a:pPr marL="0" indent="0">
              <a:buNone/>
            </a:pPr>
            <a:endParaRPr lang="en-GB" b="1" dirty="0" smtClean="0">
              <a:solidFill>
                <a:srgbClr val="92D050"/>
              </a:solidFill>
            </a:endParaRPr>
          </a:p>
          <a:p>
            <a:pPr marL="0" indent="0">
              <a:buNone/>
            </a:pPr>
            <a:r>
              <a:rPr lang="en-GB" b="1" dirty="0" smtClean="0">
                <a:solidFill>
                  <a:srgbClr val="92D050"/>
                </a:solidFill>
              </a:rPr>
              <a:t>IDEALOGICAL</a:t>
            </a:r>
            <a:endParaRPr lang="en-GB" b="1" dirty="0" smtClean="0">
              <a:solidFill>
                <a:schemeClr val="bg1"/>
              </a:solidFill>
            </a:endParaRPr>
          </a:p>
          <a:p>
            <a:r>
              <a:rPr lang="en-GB" dirty="0" smtClean="0">
                <a:solidFill>
                  <a:schemeClr val="tx1"/>
                </a:solidFill>
              </a:rPr>
              <a:t>Functionalists-Nuclear families should stay together to support children emotionally and financially so that the functions of families can be fulfilled. </a:t>
            </a:r>
          </a:p>
          <a:p>
            <a:endParaRPr lang="en-GB" b="1" dirty="0">
              <a:solidFill>
                <a:schemeClr val="bg1"/>
              </a:solidFill>
            </a:endParaRPr>
          </a:p>
          <a:p>
            <a:endParaRPr lang="en-GB" dirty="0" smtClean="0">
              <a:solidFill>
                <a:srgbClr val="92D050"/>
              </a:solidFill>
            </a:endParaRP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18723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impacts of an ageing population?</a:t>
            </a:r>
            <a:endParaRPr lang="en-GB" dirty="0"/>
          </a:p>
        </p:txBody>
      </p:sp>
      <p:sp>
        <p:nvSpPr>
          <p:cNvPr id="3" name="Content Placeholder 2"/>
          <p:cNvSpPr>
            <a:spLocks noGrp="1"/>
          </p:cNvSpPr>
          <p:nvPr>
            <p:ph idx="1"/>
          </p:nvPr>
        </p:nvSpPr>
        <p:spPr/>
        <p:txBody>
          <a:bodyPr>
            <a:normAutofit/>
          </a:bodyPr>
          <a:lstStyle/>
          <a:p>
            <a:pPr marL="0" indent="0">
              <a:buNone/>
            </a:pPr>
            <a:r>
              <a:rPr lang="en-GB" sz="2400" dirty="0" smtClean="0">
                <a:solidFill>
                  <a:srgbClr val="92D050"/>
                </a:solidFill>
              </a:rPr>
              <a:t>LEGAL</a:t>
            </a:r>
          </a:p>
          <a:p>
            <a:r>
              <a:rPr lang="en-GB" sz="1600" dirty="0"/>
              <a:t>The ageing population become very dependant on the economy and the use of healthcare increases so taxes must also increase so that that hospitals and services can run smoothly and provide the appropriate services.</a:t>
            </a:r>
          </a:p>
          <a:p>
            <a:r>
              <a:rPr lang="en-GB" sz="1600" dirty="0"/>
              <a:t>Retirement age increased. </a:t>
            </a:r>
          </a:p>
          <a:p>
            <a:pPr marL="0" indent="0">
              <a:buNone/>
            </a:pPr>
            <a:endParaRPr lang="en-GB" sz="2400" dirty="0">
              <a:solidFill>
                <a:srgbClr val="92D050"/>
              </a:solidFill>
            </a:endParaRPr>
          </a:p>
        </p:txBody>
      </p:sp>
    </p:spTree>
    <p:extLst>
      <p:ext uri="{BB962C8B-B14F-4D97-AF65-F5344CB8AC3E}">
        <p14:creationId xmlns:p14="http://schemas.microsoft.com/office/powerpoint/2010/main" val="231587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a:t>
            </a:r>
            <a:endParaRPr lang="en-GB" dirty="0"/>
          </a:p>
        </p:txBody>
      </p:sp>
      <p:sp>
        <p:nvSpPr>
          <p:cNvPr id="3" name="Content Placeholder 2"/>
          <p:cNvSpPr>
            <a:spLocks noGrp="1"/>
          </p:cNvSpPr>
          <p:nvPr>
            <p:ph idx="1"/>
          </p:nvPr>
        </p:nvSpPr>
        <p:spPr>
          <a:xfrm>
            <a:off x="471388" y="1748697"/>
            <a:ext cx="8367812" cy="3880773"/>
          </a:xfrm>
        </p:spPr>
        <p:txBody>
          <a:bodyPr/>
          <a:lstStyle/>
          <a:p>
            <a:r>
              <a:rPr lang="en-GB" dirty="0" smtClean="0"/>
              <a:t>The ageing population have massive impacts on society as their everyday life is changing as they are much more active.</a:t>
            </a:r>
          </a:p>
          <a:p>
            <a:r>
              <a:rPr lang="en-GB" dirty="0" smtClean="0"/>
              <a:t>They are able to work for longer and retire later. </a:t>
            </a:r>
          </a:p>
          <a:p>
            <a:pPr marL="0" indent="0">
              <a:buNone/>
            </a:pPr>
            <a:endParaRPr lang="en-GB" b="1" dirty="0" smtClean="0">
              <a:solidFill>
                <a:srgbClr val="92D050"/>
              </a:solidFill>
            </a:endParaRPr>
          </a:p>
          <a:p>
            <a:pPr marL="0" indent="0">
              <a:buNone/>
            </a:pPr>
            <a:r>
              <a:rPr lang="en-GB" b="1" dirty="0" smtClean="0">
                <a:solidFill>
                  <a:srgbClr val="92D050"/>
                </a:solidFill>
              </a:rPr>
              <a:t>TECHNOLOGICAL</a:t>
            </a:r>
          </a:p>
          <a:p>
            <a:r>
              <a:rPr lang="en-GB" dirty="0"/>
              <a:t>The development of new medicines are enabling the elderly to live much longer as treatments for illnesses are being used so they can be treated easily and much quicker.</a:t>
            </a:r>
          </a:p>
          <a:p>
            <a:pPr marL="0" indent="0">
              <a:buNone/>
            </a:pPr>
            <a:endParaRPr lang="en-GB" b="1" dirty="0" smtClean="0">
              <a:solidFill>
                <a:srgbClr val="92D050"/>
              </a:solidFill>
            </a:endParaRPr>
          </a:p>
          <a:p>
            <a:endParaRPr lang="en-GB" dirty="0"/>
          </a:p>
        </p:txBody>
      </p:sp>
    </p:spTree>
    <p:extLst>
      <p:ext uri="{BB962C8B-B14F-4D97-AF65-F5344CB8AC3E}">
        <p14:creationId xmlns:p14="http://schemas.microsoft.com/office/powerpoint/2010/main" val="23431897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TotalTime>
  <Words>188</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Family trend: increase of reconstituted/step families</vt:lpstr>
      <vt:lpstr>legal</vt:lpstr>
      <vt:lpstr>What are the impacts of an ageing population?</vt:lpstr>
      <vt:lpstr>social</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trend: increase of reconstituated/step families</dc:title>
  <dc:creator>Chloe L Clarke (177907)</dc:creator>
  <cp:lastModifiedBy>Sophie Bowerbank</cp:lastModifiedBy>
  <cp:revision>6</cp:revision>
  <dcterms:created xsi:type="dcterms:W3CDTF">2018-01-09T09:49:01Z</dcterms:created>
  <dcterms:modified xsi:type="dcterms:W3CDTF">2018-01-16T09:28:12Z</dcterms:modified>
</cp:coreProperties>
</file>