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56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11/23/2017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CONJUGAL ROLE DEBATE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do we mean by conjugal roles?</a:t>
            </a:r>
          </a:p>
          <a:p>
            <a:r>
              <a:rPr lang="en-GB" sz="2800" dirty="0" smtClean="0"/>
              <a:t>What do you think the debate would be around this?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667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DEBATE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811010"/>
            <a:ext cx="10554574" cy="3636511"/>
          </a:xfrm>
        </p:spPr>
        <p:txBody>
          <a:bodyPr>
            <a:noAutofit/>
          </a:bodyPr>
          <a:lstStyle/>
          <a:p>
            <a:pPr>
              <a:buAutoNum type="arabicParenR"/>
            </a:pPr>
            <a:r>
              <a:rPr lang="en-GB" sz="2400" dirty="0" smtClean="0"/>
              <a:t>Conjugal roles are now more equal/symmetrical – men are taking on more of a parenting role</a:t>
            </a:r>
          </a:p>
          <a:p>
            <a:pPr>
              <a:buAutoNum type="arabicParenR"/>
            </a:pPr>
            <a:r>
              <a:rPr lang="en-GB" sz="2400" dirty="0" smtClean="0"/>
              <a:t>Conjugal roles are more shared but the bulk of cooking and cleaning still falls to women</a:t>
            </a:r>
          </a:p>
          <a:p>
            <a:pPr>
              <a:buAutoNum type="arabicParenR"/>
            </a:pPr>
            <a:r>
              <a:rPr lang="en-GB" sz="2400" dirty="0" smtClean="0"/>
              <a:t>Conjugal roles have worsened since equality laws with women doing a triple shift</a:t>
            </a:r>
          </a:p>
          <a:p>
            <a:pPr>
              <a:buAutoNum type="arabicParenR"/>
            </a:pPr>
            <a:r>
              <a:rPr lang="en-GB" sz="2400" dirty="0" smtClean="0"/>
              <a:t>There is more choice in relationships now, men and women can choose how they divide up their roles</a:t>
            </a:r>
          </a:p>
          <a:p>
            <a:pPr>
              <a:buAutoNum type="arabicParenR"/>
            </a:pPr>
            <a:r>
              <a:rPr lang="en-GB" sz="2400" dirty="0" smtClean="0"/>
              <a:t>Men and women's roles are biologically determined – there are different roles better suited to either sex.</a:t>
            </a:r>
          </a:p>
          <a:p>
            <a:pPr>
              <a:buAutoNum type="arabicParenR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3804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CONJUGAL ROLE DEBATE: Is the family still patriarchal?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8712" y="1929008"/>
            <a:ext cx="10554574" cy="523588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You will be given a viewpoint on this and will need to collect the relevant evidence using your booklet, </a:t>
            </a:r>
            <a:r>
              <a:rPr lang="en-GB" sz="2000" dirty="0" err="1" smtClean="0"/>
              <a:t>powerpoint</a:t>
            </a:r>
            <a:r>
              <a:rPr lang="en-GB" sz="2000" dirty="0" smtClean="0"/>
              <a:t> online and textbooks.</a:t>
            </a:r>
          </a:p>
          <a:p>
            <a:r>
              <a:rPr lang="en-GB" sz="2000" dirty="0" smtClean="0"/>
              <a:t>Areas to cover:</a:t>
            </a:r>
          </a:p>
          <a:p>
            <a:pPr>
              <a:buFontTx/>
              <a:buChar char="-"/>
            </a:pPr>
            <a:r>
              <a:rPr lang="en-GB" sz="2000" dirty="0" smtClean="0"/>
              <a:t>Which theory would support the argument</a:t>
            </a:r>
          </a:p>
          <a:p>
            <a:pPr>
              <a:buFontTx/>
              <a:buChar char="-"/>
            </a:pPr>
            <a:r>
              <a:rPr lang="en-GB" sz="2000" dirty="0" smtClean="0"/>
              <a:t>Examples of named sociologists and what they have said to support the argument</a:t>
            </a:r>
          </a:p>
          <a:p>
            <a:pPr>
              <a:buFontTx/>
              <a:buChar char="-"/>
            </a:pPr>
            <a:r>
              <a:rPr lang="en-GB" sz="2000" dirty="0" smtClean="0"/>
              <a:t>Examples of how they might view domestic labour, money &amp; power, parenting (if appropriate)</a:t>
            </a:r>
          </a:p>
          <a:p>
            <a:pPr>
              <a:buFontTx/>
              <a:buChar char="-"/>
            </a:pPr>
            <a:r>
              <a:rPr lang="en-GB" sz="2000" dirty="0" smtClean="0"/>
              <a:t>How they would challenge the other arguments</a:t>
            </a:r>
          </a:p>
          <a:p>
            <a:pPr>
              <a:buFontTx/>
              <a:buChar char="-"/>
            </a:pPr>
            <a:r>
              <a:rPr lang="en-GB" sz="2000" dirty="0" smtClean="0"/>
              <a:t>What would they say about the family still being patriarchal?</a:t>
            </a:r>
          </a:p>
          <a:p>
            <a:pPr>
              <a:buFontTx/>
              <a:buChar char="-"/>
            </a:pPr>
            <a:r>
              <a:rPr lang="en-GB" sz="2000" dirty="0" smtClean="0"/>
              <a:t>What would they say about gender roles/conjugal roles now being more equal?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4653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Debate: is the family still patriarchal?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Initially each group will outline their view of the conjugal debate and what they think about whether the is still patriarchal. 5 mins per group</a:t>
            </a:r>
          </a:p>
          <a:p>
            <a:r>
              <a:rPr lang="en-GB" sz="2400" dirty="0" smtClean="0"/>
              <a:t>Then each group will take it in turns to argue against other groups. 3 mins per group</a:t>
            </a:r>
          </a:p>
          <a:p>
            <a:r>
              <a:rPr lang="en-GB" sz="2400" dirty="0" smtClean="0"/>
              <a:t>Then the debate will be opened up so that each team can individually counter previous points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94303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410</TotalTime>
  <Words>283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THE CONJUGAL ROLE DEBATE</vt:lpstr>
      <vt:lpstr>DEBATE</vt:lpstr>
      <vt:lpstr>THE CONJUGAL ROLE DEBATE: Is the family still patriarchal? </vt:lpstr>
      <vt:lpstr>The Debate: is the family still patriarchal?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CONJUGAL ROLE DEBATE</dc:title>
  <dc:creator>Hannah Roberts</dc:creator>
  <cp:lastModifiedBy>Hannah Roberts</cp:lastModifiedBy>
  <cp:revision>7</cp:revision>
  <dcterms:created xsi:type="dcterms:W3CDTF">2017-11-16T08:40:21Z</dcterms:created>
  <dcterms:modified xsi:type="dcterms:W3CDTF">2017-11-23T08:30:32Z</dcterms:modified>
</cp:coreProperties>
</file>