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5C2060-1235-4230-A354-AA9AA4BD6A60}" type="datetimeFigureOut">
              <a:rPr lang="en-US" smtClean="0"/>
              <a:t>1/27/2010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5C2060-1235-4230-A354-AA9AA4BD6A60}" type="datetimeFigureOut">
              <a:rPr lang="en-US" smtClean="0"/>
              <a:t>1/27/2010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5C2060-1235-4230-A354-AA9AA4BD6A60}" type="datetimeFigureOut">
              <a:rPr lang="en-US" smtClean="0"/>
              <a:t>1/27/2010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5C2060-1235-4230-A354-AA9AA4BD6A60}" type="datetimeFigureOut">
              <a:rPr lang="en-US" smtClean="0"/>
              <a:t>1/27/2010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5C2060-1235-4230-A354-AA9AA4BD6A60}" type="datetimeFigureOut">
              <a:rPr lang="en-US" smtClean="0"/>
              <a:t>1/27/2010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5C2060-1235-4230-A354-AA9AA4BD6A60}" type="datetimeFigureOut">
              <a:rPr lang="en-US" smtClean="0"/>
              <a:t>1/27/2010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5C2060-1235-4230-A354-AA9AA4BD6A60}" type="datetimeFigureOut">
              <a:rPr lang="en-US" smtClean="0"/>
              <a:t>1/27/2010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5C2060-1235-4230-A354-AA9AA4BD6A60}" type="datetimeFigureOut">
              <a:rPr lang="en-US" smtClean="0"/>
              <a:t>1/27/2010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C2060-1235-4230-A354-AA9AA4BD6A60}" type="datetimeFigureOut">
              <a:rPr lang="en-US" smtClean="0"/>
              <a:t>1/27/2010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C2060-1235-4230-A354-AA9AA4BD6A60}" type="datetimeFigureOut">
              <a:rPr lang="en-US" smtClean="0"/>
              <a:t>1/27/2010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C2060-1235-4230-A354-AA9AA4BD6A60}" type="datetimeFigureOut">
              <a:rPr lang="en-US" smtClean="0"/>
              <a:t>1/27/2010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1DD267-FD45-402F-BECE-926F69C2587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C2060-1235-4230-A354-AA9AA4BD6A60}" type="datetimeFigureOut">
              <a:rPr lang="en-US" smtClean="0"/>
              <a:t>1/27/2010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DD267-FD45-402F-BECE-926F69C2587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1357298"/>
            <a:ext cx="4343376" cy="2928958"/>
          </a:xfrm>
        </p:spPr>
        <p:txBody>
          <a:bodyPr>
            <a:normAutofit fontScale="90000"/>
          </a:bodyPr>
          <a:lstStyle/>
          <a:p>
            <a:r>
              <a:rPr lang="en-GB" b="1" dirty="0" smtClean="0"/>
              <a:t>Cut with the Kitchen Knife Dada Through the Last Weimar Beer-Belly Cultural Epoch of Germany</a:t>
            </a:r>
            <a:br>
              <a:rPr lang="en-GB" b="1" dirty="0" smtClean="0"/>
            </a:br>
            <a:r>
              <a:rPr lang="en-GB" dirty="0" smtClean="0"/>
              <a:t>1919-20</a:t>
            </a:r>
            <a:endParaRPr lang="en-GB" dirty="0"/>
          </a:p>
        </p:txBody>
      </p:sp>
      <p:sp>
        <p:nvSpPr>
          <p:cNvPr id="3" name="Subtitle 2"/>
          <p:cNvSpPr>
            <a:spLocks noGrp="1"/>
          </p:cNvSpPr>
          <p:nvPr>
            <p:ph type="subTitle" idx="1"/>
          </p:nvPr>
        </p:nvSpPr>
        <p:spPr>
          <a:xfrm>
            <a:off x="2285984" y="5572140"/>
            <a:ext cx="4986350" cy="1138230"/>
          </a:xfrm>
        </p:spPr>
        <p:txBody>
          <a:bodyPr/>
          <a:lstStyle/>
          <a:p>
            <a:r>
              <a:rPr lang="en-GB" dirty="0" smtClean="0"/>
              <a:t>Hannah </a:t>
            </a:r>
            <a:r>
              <a:rPr lang="en-GB" dirty="0" err="1" smtClean="0"/>
              <a:t>Höch</a:t>
            </a:r>
            <a:endParaRPr lang="en-GB" dirty="0" smtClean="0"/>
          </a:p>
        </p:txBody>
      </p:sp>
      <p:pic>
        <p:nvPicPr>
          <p:cNvPr id="4" name="Picture 2" descr="http://upload.wikimedia.org/wikipedia/en/6/6b/Hoch-Cut_With_the_Kitchen_Knife.jpg"/>
          <p:cNvPicPr>
            <a:picLocks noChangeAspect="1" noChangeArrowheads="1"/>
          </p:cNvPicPr>
          <p:nvPr/>
        </p:nvPicPr>
        <p:blipFill>
          <a:blip r:embed="rId2" cstate="print"/>
          <a:srcRect/>
          <a:stretch>
            <a:fillRect/>
          </a:stretch>
        </p:blipFill>
        <p:spPr bwMode="auto">
          <a:xfrm>
            <a:off x="428596" y="642918"/>
            <a:ext cx="3575116" cy="450057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upload.wikimedia.org/wikipedia/en/6/6b/Hoch-Cut_With_the_Kitchen_Knife.jpg"/>
          <p:cNvPicPr>
            <a:picLocks noChangeAspect="1" noChangeArrowheads="1"/>
          </p:cNvPicPr>
          <p:nvPr/>
        </p:nvPicPr>
        <p:blipFill>
          <a:blip r:embed="rId2" cstate="print"/>
          <a:srcRect l="29274" t="20836" r="22950" b="55203"/>
          <a:stretch>
            <a:fillRect/>
          </a:stretch>
        </p:blipFill>
        <p:spPr bwMode="auto">
          <a:xfrm>
            <a:off x="500034" y="428604"/>
            <a:ext cx="2428892" cy="1533513"/>
          </a:xfrm>
          <a:prstGeom prst="rect">
            <a:avLst/>
          </a:prstGeom>
          <a:noFill/>
        </p:spPr>
      </p:pic>
      <p:sp>
        <p:nvSpPr>
          <p:cNvPr id="5" name="Rectangle 4"/>
          <p:cNvSpPr/>
          <p:nvPr/>
        </p:nvSpPr>
        <p:spPr>
          <a:xfrm>
            <a:off x="142844" y="2214554"/>
            <a:ext cx="3357586" cy="1938992"/>
          </a:xfrm>
          <a:prstGeom prst="rect">
            <a:avLst/>
          </a:prstGeom>
        </p:spPr>
        <p:txBody>
          <a:bodyPr wrap="square">
            <a:spAutoFit/>
          </a:bodyPr>
          <a:lstStyle/>
          <a:p>
            <a:r>
              <a:rPr lang="en-GB" sz="1200" dirty="0" smtClean="0"/>
              <a:t>Head of the president of the Weimer republic put upon the body of a topless dancer. The juxtaposition between a representation of a woman in mass media and a figure of power took on a new political meaning that challenged the distribution of power in society. She reconstructed the wonderfully seductive mass media images of the </a:t>
            </a:r>
            <a:r>
              <a:rPr lang="en-GB" sz="1200" dirty="0"/>
              <a:t>N</a:t>
            </a:r>
            <a:r>
              <a:rPr lang="en-GB" sz="1200" dirty="0" smtClean="0"/>
              <a:t>ew </a:t>
            </a:r>
            <a:r>
              <a:rPr lang="en-GB" sz="1200" dirty="0" smtClean="0"/>
              <a:t>W</a:t>
            </a:r>
            <a:r>
              <a:rPr lang="en-GB" sz="1200" dirty="0" smtClean="0"/>
              <a:t>oman with their appeal in tact but with their contours fracture in order to expose the contradictions of the new female stereotypes. </a:t>
            </a:r>
            <a:endParaRPr lang="en-GB" sz="1200" dirty="0"/>
          </a:p>
        </p:txBody>
      </p:sp>
      <p:cxnSp>
        <p:nvCxnSpPr>
          <p:cNvPr id="7" name="Straight Arrow Connector 6"/>
          <p:cNvCxnSpPr/>
          <p:nvPr/>
        </p:nvCxnSpPr>
        <p:spPr>
          <a:xfrm rot="5400000" flipH="1" flipV="1">
            <a:off x="214282" y="1571612"/>
            <a:ext cx="1143008" cy="142876"/>
          </a:xfrm>
          <a:prstGeom prst="straightConnector1">
            <a:avLst/>
          </a:prstGeom>
          <a:ln>
            <a:solidFill>
              <a:srgbClr val="FFFF00"/>
            </a:solidFill>
            <a:tailEnd type="arrow"/>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571868" y="179249"/>
            <a:ext cx="5000660" cy="6678751"/>
          </a:xfrm>
          <a:prstGeom prst="rect">
            <a:avLst/>
          </a:prstGeom>
          <a:noFill/>
        </p:spPr>
        <p:txBody>
          <a:bodyPr wrap="square" rtlCol="0">
            <a:spAutoFit/>
          </a:bodyPr>
          <a:lstStyle/>
          <a:p>
            <a:r>
              <a:rPr lang="en-GB" sz="1400" i="1" dirty="0" smtClean="0"/>
              <a:t>Cut With a Kitchen Knife</a:t>
            </a:r>
            <a:r>
              <a:rPr lang="en-GB" sz="1400" dirty="0" smtClean="0"/>
              <a:t> is an example of </a:t>
            </a:r>
            <a:r>
              <a:rPr lang="en-GB" sz="1400" b="1" dirty="0" smtClean="0"/>
              <a:t>'photomontage'. </a:t>
            </a:r>
            <a:r>
              <a:rPr lang="en-GB" sz="1400" dirty="0" smtClean="0"/>
              <a:t>This is in a way a form of thinking via image, deconstructing the original image to create a new narrative/frame from which to view the art (often seemingly abstract). Her photomontages exhibit a disturbing tension between pleasure and anger, confidence and anxiety. The image also includes some water-colour sections. </a:t>
            </a:r>
          </a:p>
          <a:p>
            <a:endParaRPr lang="en-GB" sz="1400" dirty="0" smtClean="0"/>
          </a:p>
          <a:p>
            <a:r>
              <a:rPr lang="en-GB" sz="1400" dirty="0" smtClean="0"/>
              <a:t>However,</a:t>
            </a:r>
            <a:r>
              <a:rPr lang="en-GB" sz="1400" b="1" dirty="0" smtClean="0"/>
              <a:t> the content </a:t>
            </a:r>
            <a:r>
              <a:rPr lang="en-GB" sz="1400" dirty="0" smtClean="0"/>
              <a:t>in the work is easily understood and is embedded with a lot of meaning. For example, many of the types of images deconstructed in these works are of or deal with the body, the machine, and language (via text). This type of content was topical at the time due to the politics of the rise of the machine and industrialism. </a:t>
            </a:r>
          </a:p>
          <a:p>
            <a:endParaRPr lang="en-GB" sz="1400" dirty="0" smtClean="0"/>
          </a:p>
          <a:p>
            <a:r>
              <a:rPr lang="en-GB" sz="1400" dirty="0" err="1" smtClean="0"/>
              <a:t>Hoch</a:t>
            </a:r>
            <a:r>
              <a:rPr lang="en-GB" sz="1400" dirty="0" smtClean="0"/>
              <a:t> implies by </a:t>
            </a:r>
            <a:r>
              <a:rPr lang="en-GB" sz="1400" b="1" dirty="0" smtClean="0"/>
              <a:t>the title </a:t>
            </a:r>
            <a:r>
              <a:rPr lang="en-GB" sz="1400" dirty="0" smtClean="0"/>
              <a:t>of her painting that she is theoretically cutting through the male cultural epoch of Germany  defining them using the words “the beer belly” with a “kitchen knife” that connects to the stereotypical view and placing of females in the home.  This shows that she was fighting back at the traditional view of women as housewives and juxtaposes this image with those of political party leaders. The kitchen knife was also used to cut out the images that construct the collage and not just for symbolism.</a:t>
            </a:r>
          </a:p>
          <a:p>
            <a:endParaRPr lang="en-GB" sz="1400" dirty="0"/>
          </a:p>
          <a:p>
            <a:r>
              <a:rPr lang="en-GB" sz="1400" b="1" dirty="0" smtClean="0"/>
              <a:t>Subject matter</a:t>
            </a:r>
            <a:r>
              <a:rPr lang="en-GB" sz="1400" dirty="0" smtClean="0"/>
              <a:t>: The </a:t>
            </a:r>
            <a:r>
              <a:rPr lang="en-GB" sz="1400" dirty="0" smtClean="0"/>
              <a:t>collage </a:t>
            </a:r>
            <a:r>
              <a:rPr lang="en-GB" sz="1400" dirty="0" smtClean="0"/>
              <a:t>shows different aspects of political views of Dadaism- anti-dada, dada world, dada propaganda and dada persuasion. These are mostly shown by text and clippings of newspapers spread throughout the composition. </a:t>
            </a:r>
            <a:endParaRPr lang="en-GB" sz="1400" dirty="0" smtClean="0"/>
          </a:p>
          <a:p>
            <a:endParaRPr lang="en-GB" sz="1200" dirty="0" smtClean="0"/>
          </a:p>
          <a:p>
            <a:r>
              <a:rPr lang="en-GB" sz="1200" dirty="0" smtClean="0"/>
              <a:t/>
            </a:r>
            <a:br>
              <a:rPr lang="en-GB" sz="1200" dirty="0" smtClean="0"/>
            </a:br>
            <a:endParaRPr lang="en-GB" sz="1200" dirty="0"/>
          </a:p>
        </p:txBody>
      </p:sp>
      <p:pic>
        <p:nvPicPr>
          <p:cNvPr id="10" name="Picture 2" descr="http://upload.wikimedia.org/wikipedia/en/6/6b/Hoch-Cut_With_the_Kitchen_Knife.jpg"/>
          <p:cNvPicPr>
            <a:picLocks noChangeAspect="1" noChangeArrowheads="1"/>
          </p:cNvPicPr>
          <p:nvPr/>
        </p:nvPicPr>
        <p:blipFill>
          <a:blip r:embed="rId2" cstate="print"/>
          <a:srcRect l="24226" r="28836" b="74742"/>
          <a:stretch>
            <a:fillRect/>
          </a:stretch>
        </p:blipFill>
        <p:spPr bwMode="auto">
          <a:xfrm>
            <a:off x="500034" y="4572008"/>
            <a:ext cx="2636401" cy="1785950"/>
          </a:xfrm>
          <a:prstGeom prst="rect">
            <a:avLst/>
          </a:prstGeom>
          <a:noFill/>
        </p:spPr>
      </p:pic>
      <p:cxnSp>
        <p:nvCxnSpPr>
          <p:cNvPr id="11" name="Straight Arrow Connector 10"/>
          <p:cNvCxnSpPr/>
          <p:nvPr/>
        </p:nvCxnSpPr>
        <p:spPr>
          <a:xfrm rot="16200000" flipH="1">
            <a:off x="464315" y="4464851"/>
            <a:ext cx="785818" cy="142876"/>
          </a:xfrm>
          <a:prstGeom prst="straightConnector1">
            <a:avLst/>
          </a:prstGeom>
          <a:ln>
            <a:solidFill>
              <a:srgbClr val="FFFF00"/>
            </a:solidFill>
            <a:tailEnd type="arrow"/>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2"/>
          </p:cNvCxnSpPr>
          <p:nvPr/>
        </p:nvCxnSpPr>
        <p:spPr>
          <a:xfrm rot="16200000" flipH="1">
            <a:off x="1273075" y="4702107"/>
            <a:ext cx="1347156" cy="250033"/>
          </a:xfrm>
          <a:prstGeom prst="straightConnector1">
            <a:avLst/>
          </a:prstGeom>
          <a:ln>
            <a:solidFill>
              <a:srgbClr val="FFFF00"/>
            </a:solidFill>
            <a:tailEnd type="arrow"/>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2143109" y="4286258"/>
            <a:ext cx="714380" cy="285751"/>
          </a:xfrm>
          <a:prstGeom prst="straightConnector1">
            <a:avLst/>
          </a:prstGeom>
          <a:ln>
            <a:solidFill>
              <a:srgbClr val="FFFF00"/>
            </a:solidFill>
            <a:tailEnd type="arrow"/>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372</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Cut with the Kitchen Knife Dada Through the Last Weimar Beer-Belly Cultural Epoch of Germany 1919-20</vt:lpstr>
      <vt:lpstr>Slide 2</vt:lpstr>
    </vt:vector>
  </TitlesOfParts>
  <Company>Godalming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Cut with the Kitchen Knife Dada Through the Last Weimar Beer-Belly Cultural Epoch of Germany 1919-20</dc:title>
  <dc:creator>8450</dc:creator>
  <cp:lastModifiedBy>8450</cp:lastModifiedBy>
  <cp:revision>5</cp:revision>
  <dcterms:created xsi:type="dcterms:W3CDTF">2010-01-27T09:33:17Z</dcterms:created>
  <dcterms:modified xsi:type="dcterms:W3CDTF">2010-01-27T10:15:52Z</dcterms:modified>
</cp:coreProperties>
</file>