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3C94-4C06-4497-B1E0-75589AEDB947}" type="datetimeFigureOut">
              <a:rPr lang="en-US" smtClean="0"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62CF-01DF-4E59-837B-4430AC314B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3C94-4C06-4497-B1E0-75589AEDB947}" type="datetimeFigureOut">
              <a:rPr lang="en-US" smtClean="0"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62CF-01DF-4E59-837B-4430AC314B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3C94-4C06-4497-B1E0-75589AEDB947}" type="datetimeFigureOut">
              <a:rPr lang="en-US" smtClean="0"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62CF-01DF-4E59-837B-4430AC314B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3C94-4C06-4497-B1E0-75589AEDB947}" type="datetimeFigureOut">
              <a:rPr lang="en-US" smtClean="0"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62CF-01DF-4E59-837B-4430AC314B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3C94-4C06-4497-B1E0-75589AEDB947}" type="datetimeFigureOut">
              <a:rPr lang="en-US" smtClean="0"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62CF-01DF-4E59-837B-4430AC314B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3C94-4C06-4497-B1E0-75589AEDB947}" type="datetimeFigureOut">
              <a:rPr lang="en-US" smtClean="0"/>
              <a:t>1/26/2010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62CF-01DF-4E59-837B-4430AC314B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3C94-4C06-4497-B1E0-75589AEDB947}" type="datetimeFigureOut">
              <a:rPr lang="en-US" smtClean="0"/>
              <a:t>1/26/2010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62CF-01DF-4E59-837B-4430AC314B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3C94-4C06-4497-B1E0-75589AEDB947}" type="datetimeFigureOut">
              <a:rPr lang="en-US" smtClean="0"/>
              <a:t>1/26/2010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62CF-01DF-4E59-837B-4430AC314B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3C94-4C06-4497-B1E0-75589AEDB947}" type="datetimeFigureOut">
              <a:rPr lang="en-US" smtClean="0"/>
              <a:t>1/26/2010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62CF-01DF-4E59-837B-4430AC314B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3C94-4C06-4497-B1E0-75589AEDB947}" type="datetimeFigureOut">
              <a:rPr lang="en-US" smtClean="0"/>
              <a:t>1/26/2010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62CF-01DF-4E59-837B-4430AC314B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3C94-4C06-4497-B1E0-75589AEDB947}" type="datetimeFigureOut">
              <a:rPr lang="en-US" smtClean="0"/>
              <a:t>1/26/2010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62CF-01DF-4E59-837B-4430AC314B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3C94-4C06-4497-B1E0-75589AEDB947}" type="datetimeFigureOut">
              <a:rPr lang="en-US" smtClean="0"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62CF-01DF-4E59-837B-4430AC314BB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en/6/6b/Hoch-Cut_With_the_Kitchen_Kn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3575116" cy="45005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Hannah </a:t>
            </a:r>
            <a:r>
              <a:rPr lang="en-GB" sz="1200" dirty="0" err="1" smtClean="0"/>
              <a:t>Höch</a:t>
            </a:r>
            <a:r>
              <a:rPr lang="en-GB" sz="1200" dirty="0" smtClean="0"/>
              <a:t>, </a:t>
            </a:r>
          </a:p>
          <a:p>
            <a:pPr algn="ctr"/>
            <a:r>
              <a:rPr lang="en-GB" sz="1200" i="1" dirty="0" smtClean="0"/>
              <a:t>Cut with the Dada Kitchen Knife through the Last Weimar Beer-Belly Cultural Epoch in Germany</a:t>
            </a:r>
            <a:endParaRPr lang="en-GB" sz="1200" dirty="0"/>
          </a:p>
          <a:p>
            <a:pPr algn="ctr"/>
            <a:r>
              <a:rPr lang="en-GB" sz="1200" dirty="0" smtClean="0"/>
              <a:t>1919</a:t>
            </a:r>
          </a:p>
          <a:p>
            <a:pPr algn="ctr"/>
            <a:r>
              <a:rPr lang="en-GB" sz="1200" dirty="0" smtClean="0"/>
              <a:t>collage of pasted papers, 90 x 144 cm, Staatliche Museum, Berlin.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071678"/>
            <a:ext cx="3143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Influences: Friendship with Raul </a:t>
            </a:r>
            <a:r>
              <a:rPr lang="en-GB" sz="1200" dirty="0" err="1" smtClean="0"/>
              <a:t>Houssman</a:t>
            </a:r>
            <a:r>
              <a:rPr lang="en-GB" sz="1200" dirty="0" smtClean="0"/>
              <a:t> during 1915-20 and involvement with Berlin Club Dada-wanted to reflect their collective disgust with German nationalism in the struggling post-World </a:t>
            </a:r>
            <a:r>
              <a:rPr lang="en-GB" sz="1200" dirty="0" err="1" smtClean="0"/>
              <a:t>WarI</a:t>
            </a:r>
            <a:r>
              <a:rPr lang="en-GB" sz="1200" dirty="0" smtClean="0"/>
              <a:t>.</a:t>
            </a:r>
            <a:r>
              <a:rPr lang="en-GB" sz="1200" dirty="0" smtClean="0"/>
              <a:t> After </a:t>
            </a:r>
            <a:r>
              <a:rPr lang="en-GB" sz="1200" dirty="0" err="1" smtClean="0"/>
              <a:t>Tzara’s</a:t>
            </a:r>
            <a:r>
              <a:rPr lang="en-GB" sz="1200" dirty="0" smtClean="0"/>
              <a:t> Dada Manifesto –</a:t>
            </a:r>
            <a:r>
              <a:rPr lang="en-GB" sz="1200" dirty="0" err="1" smtClean="0"/>
              <a:t>Tzara</a:t>
            </a:r>
            <a:r>
              <a:rPr lang="en-GB" sz="1200" dirty="0" smtClean="0"/>
              <a:t> published it in Berlin-same city as Hannah</a:t>
            </a:r>
          </a:p>
          <a:p>
            <a:endParaRPr lang="en-GB" sz="1200" dirty="0" smtClean="0"/>
          </a:p>
          <a:p>
            <a:pPr lvl="0"/>
            <a:r>
              <a:rPr lang="en-GB" sz="1200" dirty="0" smtClean="0"/>
              <a:t>Historical Context: Worked in the red cross during the start of World War I. </a:t>
            </a:r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Subject Matter: showing different aspects of political views of Dadaism- anti-dada, dada world, dada propaganda and dada persuasion.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5786454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Useful link: http://www.flickr.com/photos/32535532@N07/3179940950/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876"/>
            <a:ext cx="13430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16668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57166"/>
            <a:ext cx="17430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4143380"/>
            <a:ext cx="19621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1500166" y="4929198"/>
            <a:ext cx="71438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upload.wikimedia.org/wikipedia/en/6/6b/Hoch-Cut_With_the_Kitchen_Knife.jpg"/>
          <p:cNvPicPr>
            <a:picLocks noChangeAspect="1" noChangeArrowheads="1"/>
          </p:cNvPicPr>
          <p:nvPr/>
        </p:nvPicPr>
        <p:blipFill>
          <a:blip r:embed="rId6" cstate="print"/>
          <a:srcRect l="29274" t="20836" r="22950" b="55203"/>
          <a:stretch>
            <a:fillRect/>
          </a:stretch>
        </p:blipFill>
        <p:spPr bwMode="auto">
          <a:xfrm>
            <a:off x="2857488" y="2571744"/>
            <a:ext cx="2428892" cy="153351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428860" y="4786322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Einstein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143108" y="5143512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‘He, he young man……Dada is not an art Trend’</a:t>
            </a:r>
            <a:endParaRPr lang="en-GB" sz="1200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 flipV="1">
            <a:off x="1357290" y="5374344"/>
            <a:ext cx="785818" cy="197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00364" y="171448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Head of the president of the </a:t>
            </a:r>
            <a:r>
              <a:rPr lang="en-GB" sz="1200" dirty="0" err="1" smtClean="0"/>
              <a:t>Wiemer</a:t>
            </a:r>
            <a:r>
              <a:rPr lang="en-GB" sz="1200" dirty="0" smtClean="0"/>
              <a:t> republic put upon the body of a topless dancer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000232" y="414338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“Invest your money in Dada”</a:t>
            </a:r>
            <a:endParaRPr lang="en-GB" sz="1200" dirty="0"/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rot="10800000">
            <a:off x="1428728" y="4143381"/>
            <a:ext cx="571504" cy="230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57818" y="2857496"/>
            <a:ext cx="2071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Mechanical cog-showing use of machinery during war and machine age of the 20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century and development of the modern art </a:t>
            </a:r>
            <a:endParaRPr lang="en-GB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4000496" y="2928934"/>
            <a:ext cx="150019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3214678" y="242886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786710" y="3500438"/>
            <a:ext cx="13572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Karl </a:t>
            </a:r>
            <a:r>
              <a:rPr lang="en-GB" sz="1200" dirty="0" err="1" smtClean="0"/>
              <a:t>Liebknecht</a:t>
            </a:r>
            <a:r>
              <a:rPr lang="en-GB" sz="1200" dirty="0" smtClean="0"/>
              <a:t>, German Communist Party leader; he and co-party leader Rosa Luxembourg were jailed, tortured, and assassinated (January 1919) along with other left-wing party members following the </a:t>
            </a:r>
            <a:r>
              <a:rPr lang="en-GB" sz="1200" dirty="0" err="1" smtClean="0"/>
              <a:t>Spartacist</a:t>
            </a:r>
            <a:r>
              <a:rPr lang="en-GB" sz="1200" dirty="0" smtClean="0"/>
              <a:t> uprising  </a:t>
            </a:r>
          </a:p>
          <a:p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6750859" y="4321975"/>
            <a:ext cx="150019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43834" y="214290"/>
            <a:ext cx="13573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head of Hannah </a:t>
            </a:r>
            <a:r>
              <a:rPr lang="en-GB" sz="1200" dirty="0" err="1" smtClean="0"/>
              <a:t>Höch</a:t>
            </a:r>
            <a:r>
              <a:rPr lang="en-GB" sz="1200" dirty="0" smtClean="0"/>
              <a:t> pasted to the upper left of a map of countries in Europe where women have the right to vote</a:t>
            </a:r>
            <a:endParaRPr lang="en-GB" sz="1200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7322363" y="1607331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14546" y="28572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Head of General </a:t>
            </a:r>
            <a:r>
              <a:rPr lang="en-GB" sz="1200" dirty="0" err="1" smtClean="0"/>
              <a:t>Hindenberg</a:t>
            </a:r>
            <a:r>
              <a:rPr lang="en-GB" sz="1200" dirty="0" smtClean="0"/>
              <a:t> on top of body of dancer Sent </a:t>
            </a:r>
            <a:r>
              <a:rPr lang="en-GB" sz="1200" dirty="0" err="1" smtClean="0"/>
              <a:t>M'ahesa</a:t>
            </a:r>
            <a:endParaRPr lang="en-GB" sz="1200" dirty="0"/>
          </a:p>
        </p:txBody>
      </p:sp>
      <p:cxnSp>
        <p:nvCxnSpPr>
          <p:cNvPr id="39" name="Straight Arrow Connector 38"/>
          <p:cNvCxnSpPr/>
          <p:nvPr/>
        </p:nvCxnSpPr>
        <p:spPr>
          <a:xfrm rot="10800000" flipV="1">
            <a:off x="1000100" y="857232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714876" y="214290"/>
            <a:ext cx="857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</a:t>
            </a:r>
            <a:r>
              <a:rPr lang="en-GB" sz="1200" dirty="0" smtClean="0"/>
              <a:t>eads of Dadaists George Grosz and </a:t>
            </a:r>
            <a:r>
              <a:rPr lang="en-GB" sz="1200" dirty="0" err="1" smtClean="0"/>
              <a:t>Wielande</a:t>
            </a:r>
            <a:r>
              <a:rPr lang="en-GB" sz="1200" dirty="0" smtClean="0"/>
              <a:t> </a:t>
            </a:r>
            <a:r>
              <a:rPr lang="en-GB" sz="1200" dirty="0" err="1" smtClean="0"/>
              <a:t>Herzfelde</a:t>
            </a:r>
            <a:endParaRPr lang="en-GB" sz="12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715008" y="928670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256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Godalming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Georgina Lindsay</dc:creator>
  <cp:lastModifiedBy>Georgina Lindsay</cp:lastModifiedBy>
  <cp:revision>7</cp:revision>
  <dcterms:created xsi:type="dcterms:W3CDTF">2010-01-26T09:30:32Z</dcterms:created>
  <dcterms:modified xsi:type="dcterms:W3CDTF">2010-01-26T10:22:58Z</dcterms:modified>
</cp:coreProperties>
</file>