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8D3C94-4C06-4497-B1E0-75589AEDB947}" type="datetimeFigureOut">
              <a:rPr lang="en-US" smtClean="0"/>
              <a:t>1/26/2010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4B62CF-01DF-4E59-837B-4430AC314B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.jpe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upload.wikimedia.org/wikipedia/en/6/6b/Hoch-Cut_With_the_Kitchen_Knif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43504" y="0"/>
            <a:ext cx="3575116" cy="4500570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0" y="0"/>
            <a:ext cx="38576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1200" dirty="0" smtClean="0"/>
              <a:t>Hannah </a:t>
            </a:r>
            <a:r>
              <a:rPr lang="en-GB" sz="1200" dirty="0" err="1" smtClean="0"/>
              <a:t>Höch</a:t>
            </a:r>
            <a:r>
              <a:rPr lang="en-GB" sz="1200" dirty="0" smtClean="0"/>
              <a:t>, </a:t>
            </a:r>
          </a:p>
          <a:p>
            <a:pPr algn="ctr"/>
            <a:r>
              <a:rPr lang="en-GB" sz="1200" i="1" dirty="0" smtClean="0"/>
              <a:t>Cut with the Dada Kitchen Knife through the Last Weimar Beer-Belly Cultural Epoch in Germany</a:t>
            </a:r>
            <a:endParaRPr lang="en-GB" sz="1200" dirty="0"/>
          </a:p>
          <a:p>
            <a:pPr algn="ctr"/>
            <a:r>
              <a:rPr lang="en-GB" sz="1200" dirty="0" smtClean="0"/>
              <a:t>1919</a:t>
            </a:r>
          </a:p>
          <a:p>
            <a:pPr algn="ctr"/>
            <a:r>
              <a:rPr lang="en-GB" sz="1200" dirty="0" smtClean="0"/>
              <a:t>collage of pasted papers, 90 x 144 cm, Staatliche Museum, Berlin.</a:t>
            </a:r>
            <a:endParaRPr lang="en-GB" sz="1200" dirty="0"/>
          </a:p>
        </p:txBody>
      </p:sp>
      <p:sp>
        <p:nvSpPr>
          <p:cNvPr id="6" name="TextBox 5"/>
          <p:cNvSpPr txBox="1"/>
          <p:nvPr/>
        </p:nvSpPr>
        <p:spPr>
          <a:xfrm>
            <a:off x="357158" y="2071678"/>
            <a:ext cx="3143272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Influences: Friendship with Raul </a:t>
            </a:r>
            <a:r>
              <a:rPr lang="en-GB" sz="1200" dirty="0" err="1" smtClean="0"/>
              <a:t>Houssman</a:t>
            </a:r>
            <a:r>
              <a:rPr lang="en-GB" sz="1200" dirty="0" smtClean="0"/>
              <a:t> during 1915-20 and involvement with Berlin Club Dada-wanted to reflect their collective disgust with German nationalism in the struggling post-World </a:t>
            </a:r>
            <a:r>
              <a:rPr lang="en-GB" sz="1200" dirty="0" err="1" smtClean="0"/>
              <a:t>WarI</a:t>
            </a:r>
            <a:r>
              <a:rPr lang="en-GB" sz="1200" dirty="0" smtClean="0"/>
              <a:t>.</a:t>
            </a:r>
            <a:r>
              <a:rPr lang="en-GB" sz="1200" dirty="0" smtClean="0"/>
              <a:t> After </a:t>
            </a:r>
            <a:r>
              <a:rPr lang="en-GB" sz="1200" dirty="0" err="1" smtClean="0"/>
              <a:t>Tzara’s</a:t>
            </a:r>
            <a:r>
              <a:rPr lang="en-GB" sz="1200" dirty="0" smtClean="0"/>
              <a:t> Dada Manifesto –</a:t>
            </a:r>
            <a:r>
              <a:rPr lang="en-GB" sz="1200" dirty="0" err="1" smtClean="0"/>
              <a:t>Tzara</a:t>
            </a:r>
            <a:r>
              <a:rPr lang="en-GB" sz="1200" dirty="0" smtClean="0"/>
              <a:t> published it in Berlin-same city as Hannah</a:t>
            </a:r>
          </a:p>
          <a:p>
            <a:endParaRPr lang="en-GB" sz="1200" dirty="0" smtClean="0"/>
          </a:p>
          <a:p>
            <a:pPr lvl="0"/>
            <a:r>
              <a:rPr lang="en-GB" sz="1200" dirty="0" smtClean="0"/>
              <a:t>Historical Context: Worked in the red cross during the start of World War I. </a:t>
            </a:r>
            <a:endParaRPr lang="en-GB" sz="1200" dirty="0"/>
          </a:p>
          <a:p>
            <a:endParaRPr lang="en-GB" sz="1200" dirty="0" smtClean="0"/>
          </a:p>
          <a:p>
            <a:r>
              <a:rPr lang="en-GB" sz="1200" dirty="0" smtClean="0"/>
              <a:t>Subject Matter: showing different aspects of political views of Dadaism- anti-dada, dada world, dada propaganda and dada persuasion.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14282" y="5786454"/>
            <a:ext cx="51435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/>
              <a:t>Useful link: http://www.flickr.com/photos/32535532@N07/3179940950/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3571876"/>
            <a:ext cx="134302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285728"/>
            <a:ext cx="1666875" cy="2952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57884" y="357166"/>
            <a:ext cx="1743075" cy="2352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29322" y="4143380"/>
            <a:ext cx="196215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7" name="Straight Arrow Connector 6"/>
          <p:cNvCxnSpPr/>
          <p:nvPr/>
        </p:nvCxnSpPr>
        <p:spPr>
          <a:xfrm rot="10800000" flipV="1">
            <a:off x="1500166" y="4929198"/>
            <a:ext cx="714380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2" descr="http://upload.wikimedia.org/wikipedia/en/6/6b/Hoch-Cut_With_the_Kitchen_Knife.jpg"/>
          <p:cNvPicPr>
            <a:picLocks noChangeAspect="1" noChangeArrowheads="1"/>
          </p:cNvPicPr>
          <p:nvPr/>
        </p:nvPicPr>
        <p:blipFill>
          <a:blip r:embed="rId6" cstate="print"/>
          <a:srcRect l="29274" t="20836" r="22950" b="55203"/>
          <a:stretch>
            <a:fillRect/>
          </a:stretch>
        </p:blipFill>
        <p:spPr bwMode="auto">
          <a:xfrm>
            <a:off x="2857488" y="2571744"/>
            <a:ext cx="2428892" cy="1533513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2428860" y="4786322"/>
            <a:ext cx="12858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Einstein</a:t>
            </a:r>
            <a:endParaRPr lang="en-GB" sz="1200" dirty="0"/>
          </a:p>
        </p:txBody>
      </p:sp>
      <p:sp>
        <p:nvSpPr>
          <p:cNvPr id="10" name="TextBox 9"/>
          <p:cNvSpPr txBox="1"/>
          <p:nvPr/>
        </p:nvSpPr>
        <p:spPr>
          <a:xfrm>
            <a:off x="2143108" y="5143512"/>
            <a:ext cx="19288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‘He, he young man……Dada is not an art Trend’</a:t>
            </a:r>
            <a:endParaRPr lang="en-GB" sz="1200" dirty="0"/>
          </a:p>
        </p:txBody>
      </p:sp>
      <p:cxnSp>
        <p:nvCxnSpPr>
          <p:cNvPr id="12" name="Straight Arrow Connector 11"/>
          <p:cNvCxnSpPr>
            <a:stCxn id="10" idx="1"/>
          </p:cNvCxnSpPr>
          <p:nvPr/>
        </p:nvCxnSpPr>
        <p:spPr>
          <a:xfrm rot="10800000" flipV="1">
            <a:off x="1357290" y="5374344"/>
            <a:ext cx="785818" cy="1977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000364" y="1714488"/>
            <a:ext cx="2214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Head of the president of the </a:t>
            </a:r>
            <a:r>
              <a:rPr lang="en-GB" sz="1200" dirty="0" err="1" smtClean="0"/>
              <a:t>Wiemer</a:t>
            </a:r>
            <a:r>
              <a:rPr lang="en-GB" sz="1200" dirty="0" smtClean="0"/>
              <a:t> republic put upon the body of a topless dancer</a:t>
            </a:r>
            <a:endParaRPr lang="en-GB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2000232" y="4143380"/>
            <a:ext cx="12144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“Invest your money in Dada”</a:t>
            </a:r>
            <a:endParaRPr lang="en-GB" sz="1200" dirty="0"/>
          </a:p>
        </p:txBody>
      </p:sp>
      <p:cxnSp>
        <p:nvCxnSpPr>
          <p:cNvPr id="19" name="Straight Arrow Connector 18"/>
          <p:cNvCxnSpPr>
            <a:stCxn id="17" idx="1"/>
          </p:cNvCxnSpPr>
          <p:nvPr/>
        </p:nvCxnSpPr>
        <p:spPr>
          <a:xfrm rot="10800000">
            <a:off x="1428728" y="4143381"/>
            <a:ext cx="571504" cy="23083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5357818" y="2857496"/>
            <a:ext cx="207170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Mechanical cog-showing use of machinery during war and machine age of the 20</a:t>
            </a:r>
            <a:r>
              <a:rPr lang="en-GB" sz="1200" baseline="30000" dirty="0" smtClean="0"/>
              <a:t>th</a:t>
            </a:r>
            <a:r>
              <a:rPr lang="en-GB" sz="1200" dirty="0" smtClean="0"/>
              <a:t> century and development of the modern art </a:t>
            </a:r>
            <a:endParaRPr lang="en-GB" sz="1200" dirty="0"/>
          </a:p>
        </p:txBody>
      </p:sp>
      <p:cxnSp>
        <p:nvCxnSpPr>
          <p:cNvPr id="23" name="Straight Arrow Connector 22"/>
          <p:cNvCxnSpPr/>
          <p:nvPr/>
        </p:nvCxnSpPr>
        <p:spPr>
          <a:xfrm rot="10800000" flipV="1">
            <a:off x="4000496" y="2928934"/>
            <a:ext cx="1500198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>
          <a:xfrm rot="10800000" flipV="1">
            <a:off x="3214678" y="2428868"/>
            <a:ext cx="714380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7786710" y="3500438"/>
            <a:ext cx="1357290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Karl </a:t>
            </a:r>
            <a:r>
              <a:rPr lang="en-GB" sz="1200" dirty="0" err="1" smtClean="0"/>
              <a:t>Liebknecht</a:t>
            </a:r>
            <a:r>
              <a:rPr lang="en-GB" sz="1200" dirty="0" smtClean="0"/>
              <a:t>, German Communist Party leader; he and co-party leader Rosa Luxembourg were jailed, tortured, and assassinated (January 1919) along with other left-wing party members following the </a:t>
            </a:r>
            <a:r>
              <a:rPr lang="en-GB" sz="1200" dirty="0" err="1" smtClean="0"/>
              <a:t>Spartacist</a:t>
            </a:r>
            <a:r>
              <a:rPr lang="en-GB" sz="1200" dirty="0" smtClean="0"/>
              <a:t> uprising  </a:t>
            </a:r>
          </a:p>
          <a:p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rot="5400000">
            <a:off x="6750859" y="4321975"/>
            <a:ext cx="1500198" cy="5715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7643834" y="214290"/>
            <a:ext cx="1357322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head of Hannah </a:t>
            </a:r>
            <a:r>
              <a:rPr lang="en-GB" sz="1200" dirty="0" err="1" smtClean="0"/>
              <a:t>Höch</a:t>
            </a:r>
            <a:r>
              <a:rPr lang="en-GB" sz="1200" dirty="0" smtClean="0"/>
              <a:t> pasted to the upper left of a map of countries in Europe where women have the right to vote</a:t>
            </a:r>
            <a:endParaRPr lang="en-GB" sz="1200" dirty="0"/>
          </a:p>
        </p:txBody>
      </p:sp>
      <p:cxnSp>
        <p:nvCxnSpPr>
          <p:cNvPr id="34" name="Straight Arrow Connector 33"/>
          <p:cNvCxnSpPr/>
          <p:nvPr/>
        </p:nvCxnSpPr>
        <p:spPr>
          <a:xfrm rot="5400000">
            <a:off x="7322363" y="1607331"/>
            <a:ext cx="571504" cy="50006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2214546" y="285728"/>
            <a:ext cx="22860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Head of General </a:t>
            </a:r>
            <a:r>
              <a:rPr lang="en-GB" sz="1200" dirty="0" err="1" smtClean="0"/>
              <a:t>Hindenberg</a:t>
            </a:r>
            <a:r>
              <a:rPr lang="en-GB" sz="1200" dirty="0" smtClean="0"/>
              <a:t> on top of body of dancer Sent </a:t>
            </a:r>
            <a:r>
              <a:rPr lang="en-GB" sz="1200" dirty="0" err="1" smtClean="0"/>
              <a:t>M'ahesa</a:t>
            </a:r>
            <a:endParaRPr lang="en-GB" sz="12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 flipV="1">
            <a:off x="1000100" y="857232"/>
            <a:ext cx="1357322" cy="857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4714876" y="214290"/>
            <a:ext cx="8572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/>
              <a:t>H</a:t>
            </a:r>
            <a:r>
              <a:rPr lang="en-GB" sz="1200" dirty="0" smtClean="0"/>
              <a:t>eads of Dadaists George Grosz and </a:t>
            </a:r>
            <a:r>
              <a:rPr lang="en-GB" sz="1200" dirty="0" err="1" smtClean="0"/>
              <a:t>Wielande</a:t>
            </a:r>
            <a:r>
              <a:rPr lang="en-GB" sz="1200" dirty="0" smtClean="0"/>
              <a:t> </a:t>
            </a:r>
            <a:r>
              <a:rPr lang="en-GB" sz="1200" dirty="0" err="1" smtClean="0"/>
              <a:t>Herzfelde</a:t>
            </a:r>
            <a:endParaRPr lang="en-GB" sz="1200" dirty="0"/>
          </a:p>
        </p:txBody>
      </p:sp>
      <p:cxnSp>
        <p:nvCxnSpPr>
          <p:cNvPr id="42" name="Straight Arrow Connector 41"/>
          <p:cNvCxnSpPr/>
          <p:nvPr/>
        </p:nvCxnSpPr>
        <p:spPr>
          <a:xfrm>
            <a:off x="5715008" y="928670"/>
            <a:ext cx="1214446" cy="7143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256</Words>
  <Application>Microsoft Office PowerPoint</Application>
  <PresentationFormat>On-screen Show (4:3)</PresentationFormat>
  <Paragraphs>19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Slide 1</vt:lpstr>
      <vt:lpstr>Slide 2</vt:lpstr>
    </vt:vector>
  </TitlesOfParts>
  <Company>Godalming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Georgina Lindsay</dc:creator>
  <cp:lastModifiedBy>Georgina Lindsay</cp:lastModifiedBy>
  <cp:revision>7</cp:revision>
  <dcterms:created xsi:type="dcterms:W3CDTF">2010-01-26T09:30:32Z</dcterms:created>
  <dcterms:modified xsi:type="dcterms:W3CDTF">2010-01-26T10:22:58Z</dcterms:modified>
</cp:coreProperties>
</file>