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BA7A-73D5-47B7-B945-E8F1E46F6229}" type="datetimeFigureOut">
              <a:rPr lang="en-GB" smtClean="0"/>
              <a:t>23/10/2013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216C-735C-40B7-98B9-9063E97C4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78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BA7A-73D5-47B7-B945-E8F1E46F6229}" type="datetimeFigureOut">
              <a:rPr lang="en-GB" smtClean="0"/>
              <a:t>23/10/2013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216C-735C-40B7-98B9-9063E97C4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771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BA7A-73D5-47B7-B945-E8F1E46F6229}" type="datetimeFigureOut">
              <a:rPr lang="en-GB" smtClean="0"/>
              <a:t>23/10/2013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216C-735C-40B7-98B9-9063E97C4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4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BA7A-73D5-47B7-B945-E8F1E46F6229}" type="datetimeFigureOut">
              <a:rPr lang="en-GB" smtClean="0"/>
              <a:t>23/10/2013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216C-735C-40B7-98B9-9063E97C4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32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BA7A-73D5-47B7-B945-E8F1E46F6229}" type="datetimeFigureOut">
              <a:rPr lang="en-GB" smtClean="0"/>
              <a:t>23/10/2013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216C-735C-40B7-98B9-9063E97C4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29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BA7A-73D5-47B7-B945-E8F1E46F6229}" type="datetimeFigureOut">
              <a:rPr lang="en-GB" smtClean="0"/>
              <a:t>23/10/2013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216C-735C-40B7-98B9-9063E97C4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6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BA7A-73D5-47B7-B945-E8F1E46F6229}" type="datetimeFigureOut">
              <a:rPr lang="en-GB" smtClean="0"/>
              <a:t>23/10/2013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216C-735C-40B7-98B9-9063E97C4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0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BA7A-73D5-47B7-B945-E8F1E46F6229}" type="datetimeFigureOut">
              <a:rPr lang="en-GB" smtClean="0"/>
              <a:t>23/10/2013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216C-735C-40B7-98B9-9063E97C4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34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BA7A-73D5-47B7-B945-E8F1E46F6229}" type="datetimeFigureOut">
              <a:rPr lang="en-GB" smtClean="0"/>
              <a:t>23/10/2013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216C-735C-40B7-98B9-9063E97C4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13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BA7A-73D5-47B7-B945-E8F1E46F6229}" type="datetimeFigureOut">
              <a:rPr lang="en-GB" smtClean="0"/>
              <a:t>23/10/2013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216C-735C-40B7-98B9-9063E97C4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86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BA7A-73D5-47B7-B945-E8F1E46F6229}" type="datetimeFigureOut">
              <a:rPr lang="en-GB" smtClean="0"/>
              <a:t>23/10/2013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216C-735C-40B7-98B9-9063E97C4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71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ABA7A-73D5-47B7-B945-E8F1E46F6229}" type="datetimeFigureOut">
              <a:rPr lang="en-GB" smtClean="0"/>
              <a:t>23/10/2013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4216C-735C-40B7-98B9-9063E97C4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32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source=images&amp;cd=&amp;cad=rja&amp;docid=n1r2PAT7LOhAdM&amp;tbnid=jgpbtr5Ot4HdcM:&amp;ved=0CAgQjRwwAA&amp;url=http%3A%2F%2Fwww.oceansbridge.com%2Foil-paintings%2Fproduct%2F52886%2Ffranziinfrontofacarvedchair1910&amp;ei=cNBnUp2CHebI0QX8gYHoBw&amp;psig=AFQjCNEaFYHfumiHYJULOfyKZOEl_wYWBw&amp;ust=1382621680531253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www.oceansbridge.com/paintings/collections/museum-thysssen/big/ernst_ludwig_kirchner_xx_franzi_in_front_of_a_carved__chair_1910%2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696"/>
            <a:ext cx="3381375" cy="496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data:image/jpeg;base64,/9j/4AAQSkZJRgABAQAAAQABAAD/2wCEAAkGBhQSERUUExQWFRUWFxoaGBcXGBscGhobHB0YGhgdHhcYHSYfHBokHBcXHy8gJCcpLCwsGCAxNTAqNSYsLCkBCQoKDgwOGg8PGi8lHyQqLC8sLDQsLCwsLSwsLCwsLCwqLCwsLCwsLCwsLCwsLCwsLCwsLCwsLCwsLCwsLCwsLP/AABEIAQsAvAMBIgACEQEDEQH/xAAcAAACAwEBAQEAAAAAAAAAAAAEBQIDBgcBAAj/xAA/EAABAgQEAwYFAgUCBQUAAAABAhEAAyExBAUSQQZRYRMicYGRoTJCscHw0eEHFCNS8WJyFjOCksIVJFOisv/EABoBAAMBAQEBAAAAAAAAAAAAAAMEBQIBBgD/xAAwEQACAgEEAAQEBgIDAQAAAAABAgADEQQSITETIkFRBTJhcRSBkaHB8ELhI7HRM//aAAwDAQACEQMRAD8Aa9tMLPLIUeZYeXOPkCYFEMWLGpsaC/K9PpBGvUQ9APpFqlFRceURiPWLEg9Tz+YIYFLmj1PTpb94lhDqBJBBHOjc4oNKVPWImeW2YRzGeoIvg8yUye/WL5YDXH51gAe/T8pBkizCtfS0OIvEApyZ5i8fJkpebM0jwJJ8AIzh4/FTLSoCrFRZx9o941ySYtAmyk61JooaQe7elH9DGUwckYgtLor5kqKUt4EmouLPS0dfdjIlzSUUEZfuOJ/HK1vp0jbcnkwdg8B/+qTlkATVOSzCYQRQ8lUFLnrCTHSQmaUFISUKbdyxYF2FOQAFILl4YK25dbWjQrJ9TOvqQvCoB+UnMxs6UqXNQsrU5U5dRcUUFE/F1HIR1HJM0njCJ7ZR7c6iCpBZI2pR7PtQiOdSp8yWSymSogqAAqNw+wPSNFJ4oX8QSWAASkk7u5ufGr7QVydoGOYv4vqI8mYyaH1UXMPcBFGN1MC4G93gvPMwGCwQSH16CiUPiOpmQ78uZpS8KP8AiCWoSiV6VgJCnSSgMWDKA31VP+lJYVhVm+crx+NEhISqRKOtW4UQAK8xqLRt61qq3OPvGKyTwDHmMPbkuruCjClXAV53hbiuHEmXqDgkpo9Kvq8w49OsN8Fl4nzQE92VJoo2CjQq+ot92gHHZgNJCAGclKQfvyuXpeB6LUVXKVK4x2f76xtxZWRsMy+Mw6sOpKgS4I0nr+UjqGHw5IDjb0jn+GwCp7zCpM0oU/YoUCxBson03389zlGeIn0ZSFpd0KuG8RGnCE8dTD2ljk9whWDavpEkIMXKL+EQMzyhJqR6QiWmWCQwiNYsl1B8f8RJcmAmkDoTYsOeYKuRWjRJMnmR5lolo0xc3jA/DXHUIWMzkqSRfe355x7iA1OUTkzCQx2r+kCLOp/GNkTzLEAcShan6fn1jxILikXgN5e5iJUP3giAxRp4VUDxbImMfX7/ALxEpJALGtusWiWxY+fjDlWDMgHOYUhaqAmln+sYb+IOXS0qEzT2cxIHeBSyhzKRVJFA5Ll7RsJmMCHWvuoQHJ5Dn7xyriHPBisUVKI7BCgAB825t5x0gg5Es6TG0kwGTmBUAmp7zhXN9upsI0uVousukCpcG3h+bRnZOG1TUlRKyVslIYC4AbpG1xSuxHZEFVD3lf3ORQf2gO3nyjtlgSaWh7j5RAMwxKWGoKTqfSSBXbn5x5hMWZiGAYA1Iaw7tavcgVakMpeQDFy9A7qmIJ5kCh9SPSFGXYZciVNSthpWNTMTTzpBdMwd1J95l6tnB7hebIKcO5AYgl2NeUW/wwwypUifOmlXYEE0uVJFSAa0cDkT4UDxpMxCkSkrmLbT3SVBJNHqWSH8Lxp+C8AtOEXhp2tCgpSVGnzse6qoN6tvDWsZbCAefpN0DBzDeGM4KMGFzHEpSlLUohSiElagzJBLc1cgBesZXjvjiXMklGGlrR321gAakt37fCT3d3blH3EXEZl4dGESlcsS5i0Kr8aUkaC/+rvEi3kRCNWSTZs1QUsFMo9mHNO4lRCQNx3Sf+p6vExF2kjHHcZsdRVk99TK4OasrHZuFH5kuPcVjd8KcST/AOZCMQSVCylBiWsCqmoEPWpgDE5coyUaCdKUqV0QV09wPYwdgMHpQUvpWhQUhRFdLMyQaH4n6EuIYPPETrYE8TrkkgpetYtMlxGT4XmFCZiCvURMJUedAAd3okRqMNMcPCw9pQAwMy1KdNz4RLeI4hDt0Ii1Ij7E76ZnhSPWPUSo+8o91QF1E6GmZUdLk8vz86wHh+9Uhg/tF81Tita/Sv6R5MKUIclgkai/ID9jGABiefbk8SvMZ8uVLK1kJAq/0HiYzU3jXD6XQlay4DHuvR6FzSw9aQqx+YHHTkpU6ZQLsaU6wyVhJYSnQkUoCRZ7s/1guBVy/wCkpaX4f48AxXFWJC9bKSgtpBTRubuHN9413D+cSsQATVW6HYhmY3t/iMb2QWpQWXdLcy9CB05+QgTLMwXhZwUAklLhlWqGNvGKFRW5Txgzup0i0sB6Rx/EPMVEdgh+98VR3ki1mLUF4wUzDkBAAoVXPOhL/T1hzNxHaTpk2c5WoUYXNAPJhc8oZHDoZASSrSe93QEio+EkAmpNWpsTAXHhnE1Uqsu0Rfk09KcbKJbSAT0J0FSRa7kCNjxDMLSwogq1TD4DUw8rxic2wQl4qWplIl6gy9tIoa8w3OzQ/nYsTZcu7pDP0ckGnNz6CFtQ3kyJT+G7QxU9g/xH2T4pKJR1hTlTuLWenIsD6iI4rMAtOlCEoSFBQYDYG5F4VJxrSggGlSQdieQ/6fcxBOIIDeH6wtvPAEZFSZZ29/8AU0mBzY9pNJAK1oZyzKIBI1CxG1YZCQpC5NdDTFJVLQlKUKCkTJgUwHdUQWPgSKxihNbvamDEkkgM17n8eGuG4s1zUrlTJqjpSDJCRp7qW1OaM5PvURR0+5gM/r/ElakIrcTU4zLJWJkTO0QFHQQnZQI7wZV/ljma8Z2faJOoKC3ILuBoKQ5N/iv0joJx8tbynHfQFFDjWEqBFRXb1DHeOacSZHOlzFhJMx6lLnUUpICF9Qe6CK1Bg9qhW+8BaN6jENy3O0aJkssgFnKiKljQP1JiebYkqnSUJS60p23CRp63IEZlOTT9QC5K3cBSVJ0WYgOa1Yv4RvuHchTLOsqK5qXJmEkM4IZIO163esDfyKX9oKnTlnyJZwxiyidiJK6KMzUk7EDukD6+vKNlKxJZhRyPa8ZSdggMXJmBxqltXoSB6vXxeNThkOoGM1FWTd+cqInYPpGuDxGsnpBYMAYOSUqpZq9SYYBMc4z5eoFwM8SsCseaIsWmpMQL7QGzHU4omUblt+kZzjrMtEsS/wC4g/nOo9o22JwwCTQXo3KOc/xCyiYZiZoSSgIDnYX/AEMCowbADJaVYOYHw/gXSpZsGbka2c9dt4ZrKiC4tQ9DsCIzeKzmYiWkSy27GjAWA5F6uKmFOH4gmJJ7t7t+cnhl6TYSSZWq1Xg4AHE0RTMKn0lgbjaLsywHaS1Lc60gqPUAVcX2gfIeMykKBKQ5AbSDSlXLl39xDZUgTHYsFAncXrT3gDBqWBMdFiapSAMYmIwWL0F21Nb85wSnMV6nSCHGk1qRWj/KOg2gzM+HTKYgKWiwUgE1OxAcg7Ob0gYMAxcEbEV8xtDwIYZnnn3I2DB8ymzFISjX3f7WYVvT7mA8LKmS+9LUQTRhUHyNDDBSOYL8iG9olhsKdVSwbc/Yx3A6mQ5HMJy7M5p/5gQQxBYBJ8SGYsWtF+N4kALBJXZzYbAB2/cmAZs1AcAeYtFmQIQJxmEFSkBwSl0hXOvzAM1Nydo5kV+YQ6M9vkjfJcrxGJWdYZL0SUhma5azU60jXYfg+UhKtWpZI7x1FILWsbflIuwmJRh8MqYasnWR8yibBrvYesBSuJUYzAzViWdQBBQ5qQAaN8rF/IiBVhn5biGv8NDhTn7zH8R4DsVGbLmFu1LEqdQWWUSlVyDd32qTSNvhAqdIlTVNqmICXdi91AC4qlRvQDaOXKRMN30hTsR3SQ1yq4pYxrModBBUxADoGokJ1O5SHart63Jg1w8mR6TFbkNx6x6rK2DBWxHg45teC5IAZCKJSlj1Lu56whxeaLBSEDVp+Y/C7nYF1M0KcxzdY1Fc1atylwEu/IfeJ7U6rUJjO0fX2jy3pWcnmOeLeIEypiAD35ZCibith3bfCmhqL1jeZJPRMlImJUFBQBcWff3cRx/B8M4jFlyky0qLlS2G/dDCpo1PpHR+HcoGHlplglTbnmeQ2rtDK0FFCg8epmUdmyT6zZy0tESSFPcM0fA0eLNVIwOsT6eTaxICIBESLwMjJmgIrlTNvy8XYrBomJ0rDv8ATfy6R5ppFqFUfrEqzOciKKMcGLsRwtKmJAWkKAtSzvuX5k+cBZhwthZOEmns2ToLhkmgBajPSto08hIJrGe/iZjeywM0v8SdI66u7/5P5QXTF3ILNNtgDqcFQ2twGCqU2pXf8eNpkqO73jVyB9fINGJlAAgGocOx/DGyw0wg0p4+bR6VKltBVoFLGQ5WO5M7syQohhW7jnRnDx7mc+VMPaBSiS1lHYb77+0A4aS9Kgn0c9YtwuXgzQnV8AJUEqZ1KDAUL6QklzR3jP4VNOucn+Juyw3sMgSWIkCZ/wAzvUavT9IqxUrDIlEqlqDfMFHo1Dc3j6YRLVNSVgIllxqW9VgEJBVerloInZeVJeYaXu3oT9RB3sq2gkc/32gFqLEjHUyZw0qdNT2KlMSaKclhc1FCKtYRuMiyVKkKJ7soUYU1bnveDPuX8YGweGkAUUhL01GpAcWJNnFn3h1ncudLwxElCSQAyWvTvFQDMGF6m0SbgXtHt/MoVWLRQwHzNx9h/uZLP+J0SSuWxUsbfKCQKE3sbVjJ5bmipKFaJmkKDKT1FiBZyAK3q0WJy1SllUyqlF1FV38ILxmUakGge4+/k0UK6CBmIOS/cBww1VUSd2P1bl+8MpOKAYv7v159IAl4UoDK+LZL7c3/AFgRRILCoL7RrftnQseT82CEsDVqfnhBXCWVHEzNag6U3JuVUI8AIQ4VBmKbZwL8yzfeOpcPZaMPISncB1eJ6845uLmHprycmHhgByFoJwk5jUXMUTZwLNHsqYxAZ41Yu4SgKz3NAZoZhFwT3XgSVs8XpWSGETgBiCYYk0Tq+MRUqse9nSKtUCIxxCLgy/so+TII8BE2qGi94A6hh9ogQJGSA8ZP+KWEUvCEpAVpYs1bguPQRqlKYgx5iZYWkpIoREZNV4DEeoPXuIbbkT81ZeEBZ1hw4J6bOK7FqRuMOqWpCdIdx3lM5p9oS8WcJrwuIUpiqW7u1ADXzDljBOVZvLAFGLMT+1o9jpLEtw6niT7MoMYj5ZdNKD1eAJ+EklQmLK0KAYLlkhXqfE9IMTmCCNjyIof0jycrtEstSTVwWZQ2Ymx94pvWHGDFQ5zMti8xlmaZqpKFr21uwvsCASXBq/lFUzElTMAGBowYO5YesSxmCSCT/byPpA3bDeFBWFMbHPMJweKKFgvRwbA+DO8bA4pSxXV01Ev0feMMpe/vBUrPFhWoq1Usbegg6Mi9icIJjfF4E6iXdz+CK1BgHowhXNz1ZBsH6W84GqtnNB+bxprVx5Z0A+s+mKBJL1PuYFXNuU9Rf8owgjRUEHf8tBmG4ZxE4FekpRsSksa1bkPH3iZZx3DLCOB8o7WdqJ7qGUb86COnTLAeZgDh3IU4WSE0KzVR5qN/LaGiMKpdmrv0hhRtHMcoAXuBpTU9IKwcq5N4vTgwAAdz+esXKlVAsPrAbLA3kEc3ZEtBaL8LOr5RQZjekfYNVTRvz9YRBxBYyMw/XSF8ycx3gpZoIoUh4w+fSdqjKQIuKf3iqRaLoAy5XBk0mVqAiAj0GPkikeQ1KuW3Y6jSEYibizLu1wsxgCpI1Bw9A7jnZ44qZsuYC0pMtQYAyyRbch2MfoPS4I5xwfiDJFYPFrlqBCCToOxT8telAYs/CbzsKZwRzD1KjOA4yINK7VPwlKuhofo3vBEnGKJ3T0IIH/cKe8RQWMeKV/naL1WvsBwYxf8ABayNyHEHxJB1OpPe/tILna0LlSik1ceIjWcM5audiEpASwDksCABvUeI8zDniDhhSFLmJUhCDVQNBYOpyDyhj8bzjEiW0+AdpOTOcmbSxjyUCTQP5Q/wuJQlWkzO7d0pJD82CR941eUZIJ9ZU1BTzG3QhnG1DG21Cwbb1/xMweGyiaqyFF+hjQZRwYuaTq7oDU5PaHGfZYuXPEjDk6m1LnTGCEJ9G5eoABvEsAMO47PHzDNTdRDS1k7WatWqbRkazHG3+Zrw2YDkDMy2Vz0/zKEIRpeYEq1lyQ7bju+AMdYRLASyRQBgIwebcJLTOROB1lczvgUBFC/iwLxuu2Y0ibrNQA1bk+sHYGrbB7EoEo01EcmfavO5hjMzABDJA6QDMmPWF0+YSWeGfxSvwk42tY8YjnD5gFnSQxHvBvaJWWBq3tGWWWIhxkuIQpWo0YH3/D7x8jZODGatUWwsOnS2PhF+ETvEcRJCn5ekeS1Efm0EOAZS7WSmAgkHnSIdpF08QEoB4y/Bm0GYxwyy7QWqAZfxQUqaBV446ZkrGZ6pFmjxIjw4i5aBUYhaiRp0jYn89okan4fuIKD+B1NB9vzQsKhbnWRScWjRNS5D6VfMnqD9oPEhxe35aKpqCku7CB6f4Q4YEtj7T78RzxOWZhweqSvSTqSoshQp67vH2L4bASrSWWmvRXkTG04gQx13ANQNqQg7XV3gXHvDFy2UuFY/n7z0GksNtJIPMt/h3LSmVOU5BKwFJPygJBts5KolnkxPbCZPC5ktPwSUtpKmd1Oe9R70HWGWQSJepQTTVUsGq2/PxhkcuTMJSvSpO6FJf1eNtaRh2+WQ7EPiFvUzEZfxbNxapqZMiUUS0pUwLOk0ZKiG1dGFiKGHGS4NKpqZ6ApKmY0ZxYgp51PhDQ8HYdCyuXLSFNbTT3t43j2SCZlGsQQDR9vYQJ7ldga+MfvHKKv+Ng2Of2i7jPLe1S+ohKmCinp8LjcbV5wo4dyKbJTNSUpV2yknVQ6QApNEvdiGPj4xsZuG7QGXu5FebP8AeF2EUR3C+pFG+npbyh2y5kXKcn2+/rI4RlfYes8SzFpACRsAP/KK9dIozCcWDWrFaJ1KQrfQz7T9IDXWf87CEKX1gKepj1ekT1uX6x9PSAORc/nhB9PWU7iQbmW6nAb6/nSKsPiAhaa3Nvr/AJ6x5hR3SXYmKezGsG558oNjBhKj5gTNqiaCKEFi0eLsIVZfNCAStQSCdz+NDITgpmYhgfW0GzmekrfcJYuBFCCZpgdT/jxyzuMVwtHOCZTAeG8BJU5j2fjClRSlJJZ3bujz3MEIMkrk8CTxGMFzXkPWpgXC4vXM2CRX94X5ipRJJtRuvLyi7KlpJc0AqT++9YeWpSuYIx+mYTag5mKMfMCUuogA2f6xI45AAUotQsnoPtGWzPiJKibm/gCXFKHr+Uj6mg5MyeJTmOapbShLjmfHp6uTGfRigSWoodbh28HrHuOxYqALt+feAMrlapylfIgHV1erfnSCfEUrGlYuOhx94bSO/jAIe5pMiWoLUrkRTxjTYkEjXLICiBfeMHhMyMtRU/dJPd5g8j0jT4LM0qbSXBMedpKPUV/b6+4/LsSjrKbtK+9xlT0fY+xhszGTGSFgilSzvStR4xLK8I6lEKABFOZJ/b6xYvEggMq/LaCVydKKB2+0LWaXAPhnP8Qg1AdMKMZi3EYWdIPaBlAKdq+b+W/QRVl+M7SatRAClAGmzUb0MUZxmeJmsmWnskGmpR+LlSpalmEUZNhlyJmpcwrcElxTazm7w3pAUYG0ebrP0iV+kaxd+8DHIX1Mhj5rzFAbKN4oCtucRCwVk+ceqWHPjDRnnbW3OTCdTgCB8eurdB5xcmdTyijGLD2escEFmXS/beITlMD4/vBEuoA/NopMwFx1+g8OvtHxHE3UxBlxmBSE0dlC/jy8IZZYD2iy4ah35CkAGSNIA5gP5Q2ymQylqUGcsPAR8BL9S8hobMU9orG8TUGJaPgDGXPrKi8TzAzHBO20XYnEJTcseVz6CsIstxhsVNX0tWGomJU4CWDuTzsbw66kcySybSQfSIs1xVe6kknneu7cgPvEcDPKm1ABA2/uNatyH2htMQg1822ez9TtAE5DEn8MafUOleFX84rZZg5EFzaepubgA1uA1AIzkydUH83jQJlBYOoW8YBXlOpybPYAFxfy2hjT66vZ5+D/AHqC8QHuZ3FTVFyH6Q1yzArThwNJC1EqPKtga0dIEOsryQLmKDApAept42fwEaPCSUJSJYZuump5+LfSEviuqrtRahnnniUdGXqbxF7HvOfoy5ZqpC0j/aSPavOJ4XArS6pUzSbUJF/oPGN9Ny+WQw7p9QPKEuZZAVqcFjsqz+l/N/KIbaRjzWZYr+Nt8twH9+kT4TGYhKwFJCuo+rjaH6M2Ugd5LXrdO12qPSE07AzJI7ySRbUGI5bWvY+sDqxqVt3xTrbxFxALDdURkc57mf8AhuYvXgD2/vE1MqfKLrUyQ1/r+eMCY7FJIPZgkMxURRt9+X6xk5uIJmqZVgB3Swdq0e9SIsk4go3oWcPcR6TT6Fmr3se+cSXa+M4HOO4emWXdunnFM1KnAhozVZul4BUaubvAG4aedZNpwZKWLR5NX3gG5xOVL+sTVIr1ehaMsZlEJl2H+0Dyx3vJR9aQbg6anFxT09Yh2Zdg1Dt+e0a9IemgkgmXYIOkCt+m3nDpLgC8IUzdMzz28thGglrcecZno9MCFx7STx9JWWNrmPFTaxUFNHIwxmews1yOXKGclVD1YAbQowstz4Q6kJYvsIrNzgSdq/IPuZNElmiUyWDSPk2tAuMzFMhBUa/n1gbkDkyQOZDESCkU97xj8fnK5k7ssPL7VdNSg5Ba7GwAsVUH1gHGZjOzDEBCH0uzPTq+1jybxjpORZCjDy+zlJ0EjvLYalHx9fDaFlpFjZxGlCpzM5hMHiEoCZqgl3ISDYm6WBqzX+sNsHhBLAcP1d67/SH5ysaWa1j+8C4zC0DXb8MFGmUcwd1ljD2gP88z7RTMzEqUASwBvFOYSShIJo59OpgOcgMC7KY82bx5flWMcbA4iWT1HacwBZCvmoOflAUzCy1KYywqjsoJJFw/QXv9xCObMdlBRu/rYjq9YpxMybqUtlMpRDj5nvbY+l4XO1u45Rbthua5HpKzKBSttQQQQFb0OxZxvVrXjNZdxHKE9KZwVKY1C0kG+4O0bPKOIynTLmpCkCgLMocq+ghtxDwrJmyiVgaRVlbc2NwWe0NVu6rhTke0eDrZzFGGmpUO6QpJqCGMDzi5t7RicdgsVgi2FmdpKSqoT3inc03Fdn8oPyrjio7dNN1po1Wql2foOULNgnIg7KN44mnIZvX86QRhUbkFq+fSsDzMzlFLpUFPYh/pEpeYoFAST4R8F5g69JajZ2nEPwclhRL/AO4/o8GIwock3vQN7mKZE1BTq1C1ekESVg1FQ1I2qAcGUalKqMiBYvDEKBAo9f8AG8NyxAMB49dgipiWGUWJJd9uQgbJjOOoZGwfvCiti/SBJi6xapV4hKWkgvcEiBhYRiIqwEl2AsanwFfqIZpVTxML8rmMQlndnPQwzk4YlbbOw8t4fDg8yf8AEWLMFHpL0ooxtcn8/KRgeKsQnFYiVIkL1OopUXJAcsH6AElxy8IbfxC4g7JIw0okLUASQSCBtUblvaEXBvDkxMwTFpKXT3R4uKja3v4QHHiNFWArXAnQuG+HZWHH9OoFNRAdRpqPh0h4JXSBsCnQkDZveGEsAhx7Q1jbxOhcwcj0iudggoU8ukHKl/5F4gpJFvzyjoOZ0oPWY3FST2igoClG2hfOw6pq0yJZALEqJD6U0YmoLuQBVi/SNDnWHKe+1Ce9yfmfGM/luI04+qkpQuWx5lrOdy//ANXhN1IbJiNdY8Xa09xnCc2WkJkjtORdmFNnEF4PhabiJSxN/oqQpkJ0slqEu9+hB2uY10lY0uWfff6R8qcAGcVLXY+kEUKBzLACp8qgH39ZnsNwvKQlgrtAn5VH5hQ028LeMBZzi1qC0KLJW4SxBHiPDfwhzmOYhEtSlJqkEpLfcs3qIxMzGnETAspCS10g9S5619oBXali5Q5j2n0viElhxFM5CkLKQag0I35erxVmfDZxAUUIKZiCCtBcA3qBseY3jR5dk6JgUFghbEBVR0B08hyjWZbhFIQATq0hgS1R06M0EFZMS/DtTaVzxOQ4HETJBKJySzd0gU6gEU/SG0vGA7+TmnSNzmWSS5moWJevJ6GlnqQ49YwWY8MTJCu7TxsbsRS0CbdWcHqVa9SqDFpjWRjk1Kw42SLDy9IaYTNa3GkCzBvXaMYnGTEu6H03O1bXEEKzwFHeS5BuWoGo7D3jqsCeDN3KrDcDxN4hj3huL3eLAGaMTgOIXLB+TBZ8ukPcLmxUpu8+1vC7e5h8OFG1lkcqScqY/CHavrEkJbaBhOWkBwH9RA6sZNeiHHOFHuqHBh0psfr/ALifLMUzk2AvDDh/OFhUxSyCgOSd/LowhDjJ1gLaa03gHHYlsPOAcug23JIA+r+USV1DEqBK92kUJZaR3/EccJTDiscvFzUBgDoau+mnhzjX4Mp1nvVKiR9bXjkvC3GZwYCJkt011d7vbEUI8Q1PKOk8P5xhccdUuaQsXSoqSu1KAseTxaqYr1ICV1OvmPM08pWnrBSVAwuXl60F0TFHoe8PcP7wFPxs9BqhCh5p96+8aa5R8wxNrpi3ykH9ppHijETSK7bxm/8AivT8aFJ60KfURdMzgLDoU4PIx8liN8pmLdPagyyxpjMVRmcmltt36NCeZwfL16jUcrN4ft6RCZiFqAKWKgX5EH7+UGyM4CtKFJPaEswB8y23KBvah9YKutXOCOYzlpSgJoKBgWr6m3jEVzDdA74LF7DcmnlBstDCtGFukZPif+JeEwRMvvTZn/xoo1auTb0MaYZHMKcDmMc3ywzkATFpSN9Iv5qMY2YjCyVFKpqwpz3UjUDsKX3vGcxvE+Nxk0FSlypSj3Zcs1AelTfls8eK4al9sJWiaSWJUZoYipNQGdtnNW81WTJyvE5+OasbUM22AMpwUTEmlACKglnYcoZSMyRLUNSiAHdtjt132jkPEORnDzDoKiEp1BRABS7/ADA1DVB/Qw44T/iNVKMW2l2E1qPX4hblUDxgj22KmU5n1d4dsvOk5jm6WCkkKdwWIBFmd/8AMJk5ymZrC5a2SblLgjn7X6iGGIw8pfeRpIIDNZjuCKENAc/KmSoJUUukgNdPIivNj1aEF1xss2Oo/IymUQJ/qJ8wwkvWyUaQwYXSbt3TZ32i7CYPD4aSrET0JaoAPee9gaOSGbpEpGXoloVMXOUqWBcjS7XSzmjhqRz/AIo4mVjJgpplIohLfnSHhpyW4PEmFvDJOe/T0kpGNCsQoypYSlaglKQKAmiWBfd402ACtXfLq/tTUPYvWnLyEZLJ1aVa66goaW58yekbI5kmUh0p1KVU0Nd3J8dodsfauJyhWbqPsXiVqQ6AHABqQ3g5IgREnHrqgp0bPpcCF8rODO0hWpAURZJHj3jaNLgCSjuTihLlhpb6ivjEptlnzLn9JSOnKDlpkJ4oIqWh5M00cINDv/iL57NFuSYfXMCS1QaGxarFvCEdPjxVB95e1i507Y9pzeWszCC3e7zkmh8j0PhSISphSsMSDzFD5NGgz3LOyUpkuL/6Uv0ep5CtHJhdw/hJqpqZiJaF6VB9ZZI3BNRyenTaLjMFXJnhk83UcZbxhisO39c6eStTerEe8azAfxTLATQk9QQYQZxiJaz/AFZ8vUH/AOUjUK6XsQGpuRCrBYMTZy6CYAfhYp1B+lqDf3gasHGZvLK2AZ0mXxdJmMCA5+/uIjO0hQKEBzYt9w33jBYzKVSZ2hI7h2d9JY2JLi1oBnZpOkzdKFKcAOKN79GpWBvSpGY7ptY5OxuZ1XDYWdMllSWFSA9fMUf/AAY1WVjQkqmEOBUszClPWOV8P8YYsHTNRpltVTEDpTr0aDc1z6YpA0lZZQZSzQOasHrYUNI7XWcbmwSOjPrGQMQRgTzjX+KC1r/l8Ce8osZg9GDhuVdusJcq4VSjVMmqMyca1qNRve97mFGMzJEohJdAd9KLl6E7U/BaCjxaub/TlSySW7yg3q3gKwQ+8muxeP8AEKSAmwLg6m22r5+8eS8wlicFKLkODpLs4bwJ/WEs3ApQkCdOXM3AJp5DzvDLJcRJdk91QYpCvmOwG3SsYOSZha+MquZXnc8LOtL6dLF2dgXcc7keUZPNMvr3Q4YGhDdCQwrSNzxZl3clKKCqYsuUkgigJbRuN+hHWMpN4fxa304clt9SUt4Elz5RoeXiaVHY5A/IRj/D3i0ypicNOX/SV8BWWMtXJz8pO1nPJ46diMOfmuRXk71jkUngDFLmS1LCUpKg5BqlO9wHLAteOuKmAy+6TYMDcFiS5hKyquywFe5Wp8RazuHU5LxJnKpsxUtKiJaLsT3udNhYAdHvWE6JepxWlhDPEZQqZPUSQkKJfpelL1DeJj2TgTLLEVAJdJsPP9IusoqXGIgqNY0tw4CUJACgTV+7U+jsKbxdhc17MKSpyCRQdOuw6DrAapLnVXS9H35xW3432iRY+4megpp2KI+/4gkuBc9Awf8A3G16mDZPEk1u7oA5OfuXjKoo36GD5EzSkDSTQGx5QuRjqMHzDzRytXOCcoB7dJGzn2POBloo/WJYT/mJrprU/vCKHawMrXqGqYfQ/wDURcTYoa1pNXoOlq0uQPKovCrh7KjiFKdRTKFVDalidocZ9hVTsUsJDhwSBYJe9+R94IxeIQgCVKJCSO8kDuvTlV7+MWns3cL2f2ngaqeOeh+8NyxOFkgmSgLWLqnMANgwv0io4pcpalhEvtGd0oLNZgB4vbY1g/J+HlqAnLDIACh/cR0TtvGiwWDllTiWA3zlyaWD7XtGkasZxzGDS23IGJistlT1rC1EAqf4gHLM7De79IMzFE2SDMUUCgfQKmtK86huUFjMZEuaqZOVpUzJlpumXcEtZSidRHIJGxhdnOaoxfZokImMgk1okk0BpVxt4mC7vpFdoXnPMFxWNTNw2ozQlYUCQokG5bSPm2pWKp+a/wAwlOgpTpABKyEuwqdL7F/WB8DwWsTAVHUB/cHDeHP2jWycglS+8JafFq09hGDzCJS9nMzWWcIa1dqtYVq3KSP/ANChpyFPfRyMo0ABIBPOoSH5Df8AxFWdcSysOFOPh+UM702O9fL6ZfMv4hLUkmX3C5Ys5bzp1drxzBM+KosdTchOpS1zEqZTAA8rgg2IpRzB0/CJmgJKgCgMitRetBUP7wkydWqSipVrGq9qn3cOYq4mxipEtRS6SopAblUqb6HxgRrPi9ww1iKnhgcyWa5pMmLLTCwowJApflvWJZFxKqSezmuqXsrl06+F4ymDzH+5VXrv6QbNz6WEtQnkXNrf5eHGRXXBitdz1NuWdWy7EhVUkMRfpsxMe5lmSZaFKdu73DcO1+txHLMt44VKToFEkuRQt4Pb1aPpnGUzELCVnujbanlv7PClVHhNuzn2jup13irgDEb4bDqmA6Fd5idHzNbUAb2NIpk4ValFQJUoDvMKxVhtaF67EgB3qAGsoWs8X4rMpqEvLogElYYVJ3/xYmG2fxT5u/SJ1apq+BPpshSaqSoeKWHtFCyNmhhh80UuWC7BTgh7EX6EWPnA7kkASkqAPxEpBNz8RF4X8LnmOL8WPylf3gsuXqUKgf7i0NUYdSaMKcj+kMJuRSVKArLKyGJUFjz33j7GYGXKWUEAkbhq7ChNLWgZqH+UbbWAcgiQXONucWZfJKpoSO9Xk/sdogIc8MIZU1bsUSyQfI7eURV7no9TZsqY/SKc8mycPPmqQ5KhpoaJAv4u3sYHyLGSpKJkxQExZDJAYu73fyLxTkqFTJy9ICu6VEK2AIbfxpC/iLFy5KpqUpKFKKFA/wB1TqYCwYj/ALTuYqOvO0fTM8al2F/XEfZlxrPIQJUvs00SHSVFSmDtt5VvEBl2Y4mXqUpelVklWmj/ANu1QDzg7CYsL0qSQQwIPJxRuVInIz7tZk2VImf1dJbUCyS4c96havj5xmoselxGrtMAMs+ZaeEMNhQFTyFLVXvEAE7gA3P6wOcyBS2HwytLPbTXYV3iWB4bmTE6sYpM5bu6jRAHIhn8Gaghti8RLlgkqqdx9AL+UNo3+LdwARFGT/uV5SmYUAzUBCgfhBfwjP8AEXHCZKlIkAFrqNa9B0Pl4wJnufzCD2aiE2ff0rGHOJ0K1uzO3j4Hz/WCgE9jiYsuIG1eIJj56pkxRUSbklRvcnzMDSZDmtmfycfrE5k4zFlRS77CjAbClKR9LSpSgEpPJqlh1ZvwRomKdzoGRSf/AG8ssKAjwZSgaQBxxqMhFGSFsRzO1N/mhhk00jDSguigSDfcqNeRrDXMcPLXJPaJCuQIcFWz+8LlwGyeoNKme4KByZyZKa2JqzBnfwaD8LkEyaXbSnmr9AKxqMPl0pBdKACLHet6wQ9YUfXZ4rE9VR8CCjfqGwPYf+xTL4XkgV1G27eO1ngrD5RKAKQipDOASr12g1WKlyz3zqI+RN/NVhHqs1LumWiUg03Kjv8AEWawq0apW9iGc8RbXXfD6qzXQuWI79P3/iKTjCk6CPgJH4D+Ugr+Z0glKdT0L2t+bRCZIMxTgMwck2I5841GSBKJenUlRFe8HSTZxR2A2s8V0VTz6zz1ahjF+V8M/wBEq7QFSyCiWPN3exoBAeJxMyU6FIUz7jetiKw9E3VNJUArZn9C+xiWIlqmSye7psrUqrvSm/jeFK9QtrHPEq3fDAqhlPMymIxrqBAUC4J1VtyVc/l4cTs6Cy7GwFzRoGzDhWYlAUiZ2hUfgZlVqwNjY3Y2herCr2Hi/PeCEZkp0es+aaYQ1yWWT2qR8SpSwP8AtLe8DIljSqny/dP6xblswpmyimjkA+d484O57q/zVMPpI8JzAuR2ZYEuzjfvOCfJ6xlOP8AUkLIqksr0pWGWWUxOKAsmbQcu8r9B6R9xbiVIlMGYpqClJB3soGLKLhyZ4lrcgV46Pf3izg7PJCR/VmdmQNPRSX1CgBqC7f7o3uWScIpa1yFpUtYTqKVAu7tQW3P1jlXDOARPmr7VOpyHqReps0afELMlRlSu5LBPdTT1IqT1MYuAQ5yeZU0db3kKMcTQKziR/NGSoF00Ciaajs3mz+UOUZGiaO9YbBPjvb6xyzMEBKkkUJDnrUx1jhVZVhZZNSRUkXqRCGt1TVVbwYW+hU6i7M+BJKkulS0n/Sz+9AIxOc8Bo7RQlzV7fGQS7V5UjsMtAY0FSRUA8xvGP4mwyUKASGDczza5rCCavUAgF8/kPvB6dKmfa65nP08DyvmmkHcB/ox+sEysmRJDSw73NSfeNIlAbz3r9Y8VhwWflzMP0tdccM39/SMu9FIyiRWqXpDFnYlvzz9IKwWYM4I1CoIO9hvA2NSErpShgdcwhiDWn2ioi7OBIF1pewv0ZTjsbLKiEpKQT/c5T0sfeAJWNKTR23cv0t9oCnLILg1iGAxSlILncWAHLlBFrVehCW322/8A0YmHSJanKtDg2i7WakpUz0YP6mKcPOVpBc2O/wDu/SGyFnsNTl6bxsmLYE+loKkOSAwYgkAlqW32gvAySKBvCK8oGod6vjBKwy6cvvHNxHUzjEIRiAkB0tqU5Lda/nIwxxWXnUCGIVvyo1faE0qoUDYJKh41r7QywuJUZBck6SloTcgkhvbI/Kem0hZ6gw76Momy9JVLXT5k+luhhXmUs9oXB93PjF2ZqJW5NafSCFSwoIJqdI+8arftRMazTh1BYz/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8" descr="data:image/jpeg;base64,/9j/4AAQSkZJRgABAQAAAQABAAD/2wCEAAkGBhQSERUUExQWFRUWFxoaGBcXGBscGhobHB0YGhgdHhcYHSYfHBokHBcXHy8gJCcpLCwsGCAxNTAqNSYsLCkBCQoKDgwOGg8PGi8lHyQqLC8sLDQsLCwsLSwsLCwsLCwqLCwsLCwsLCwsLCwsLCwsLCwsLCwsLCwsLCwsLCwsLP/AABEIAQsAvAMBIgACEQEDEQH/xAAcAAACAwEBAQEAAAAAAAAAAAAEBQIDBgcBAAj/xAA/EAABAgQEAwYFAgUCBQUAAAABAhEAAyExBAUSQQZRYRMicYGRoTJCscHw0eEHFCNS8WJyFjOCksIVJFOisv/EABoBAAMBAQEBAAAAAAAAAAAAAAMEBQIBBgD/xAAwEQACAgEEAAQEBgIDAQAAAAABAgADEQQSITETIkFRBTJhcRSBkaHB8ELhI7HRM//aAAwDAQACEQMRAD8Aa9tMLPLIUeZYeXOPkCYFEMWLGpsaC/K9PpBGvUQ9APpFqlFRceURiPWLEg9Tz+YIYFLmj1PTpb94lhDqBJBBHOjc4oNKVPWImeW2YRzGeoIvg8yUye/WL5YDXH51gAe/T8pBkizCtfS0OIvEApyZ5i8fJkpebM0jwJJ8AIzh4/FTLSoCrFRZx9o941ySYtAmyk61JooaQe7elH9DGUwckYgtLor5kqKUt4EmouLPS0dfdjIlzSUUEZfuOJ/HK1vp0jbcnkwdg8B/+qTlkATVOSzCYQRQ8lUFLnrCTHSQmaUFISUKbdyxYF2FOQAFILl4YK25dbWjQrJ9TOvqQvCoB+UnMxs6UqXNQsrU5U5dRcUUFE/F1HIR1HJM0njCJ7ZR7c6iCpBZI2pR7PtQiOdSp8yWSymSogqAAqNw+wPSNFJ4oX8QSWAASkk7u5ufGr7QVydoGOYv4vqI8mYyaH1UXMPcBFGN1MC4G93gvPMwGCwQSH16CiUPiOpmQ78uZpS8KP8AiCWoSiV6VgJCnSSgMWDKA31VP+lJYVhVm+crx+NEhISqRKOtW4UQAK8xqLRt61qq3OPvGKyTwDHmMPbkuruCjClXAV53hbiuHEmXqDgkpo9Kvq8w49OsN8Fl4nzQE92VJoo2CjQq+ot92gHHZgNJCAGclKQfvyuXpeB6LUVXKVK4x2f76xtxZWRsMy+Mw6sOpKgS4I0nr+UjqGHw5IDjb0jn+GwCp7zCpM0oU/YoUCxBson03389zlGeIn0ZSFpd0KuG8RGnCE8dTD2ljk9whWDavpEkIMXKL+EQMzyhJqR6QiWmWCQwiNYsl1B8f8RJcmAmkDoTYsOeYKuRWjRJMnmR5lolo0xc3jA/DXHUIWMzkqSRfe355x7iA1OUTkzCQx2r+kCLOp/GNkTzLEAcShan6fn1jxILikXgN5e5iJUP3giAxRp4VUDxbImMfX7/ALxEpJALGtusWiWxY+fjDlWDMgHOYUhaqAmln+sYb+IOXS0qEzT2cxIHeBSyhzKRVJFA5Ll7RsJmMCHWvuoQHJ5Dn7xyriHPBisUVKI7BCgAB825t5x0gg5Es6TG0kwGTmBUAmp7zhXN9upsI0uVousukCpcG3h+bRnZOG1TUlRKyVslIYC4AbpG1xSuxHZEFVD3lf3ORQf2gO3nyjtlgSaWh7j5RAMwxKWGoKTqfSSBXbn5x5hMWZiGAYA1Iaw7tavcgVakMpeQDFy9A7qmIJ5kCh9SPSFGXYZciVNSthpWNTMTTzpBdMwd1J95l6tnB7hebIKcO5AYgl2NeUW/wwwypUifOmlXYEE0uVJFSAa0cDkT4UDxpMxCkSkrmLbT3SVBJNHqWSH8Lxp+C8AtOEXhp2tCgpSVGnzse6qoN6tvDWsZbCAefpN0DBzDeGM4KMGFzHEpSlLUohSiElagzJBLc1cgBesZXjvjiXMklGGlrR321gAakt37fCT3d3blH3EXEZl4dGESlcsS5i0Kr8aUkaC/+rvEi3kRCNWSTZs1QUsFMo9mHNO4lRCQNx3Sf+p6vExF2kjHHcZsdRVk99TK4OasrHZuFH5kuPcVjd8KcST/AOZCMQSVCylBiWsCqmoEPWpgDE5coyUaCdKUqV0QV09wPYwdgMHpQUvpWhQUhRFdLMyQaH4n6EuIYPPETrYE8TrkkgpetYtMlxGT4XmFCZiCvURMJUedAAd3okRqMNMcPCw9pQAwMy1KdNz4RLeI4hDt0Ii1Ij7E76ZnhSPWPUSo+8o91QF1E6GmZUdLk8vz86wHh+9Uhg/tF81Tita/Sv6R5MKUIclgkai/ID9jGABiefbk8SvMZ8uVLK1kJAq/0HiYzU3jXD6XQlay4DHuvR6FzSw9aQqx+YHHTkpU6ZQLsaU6wyVhJYSnQkUoCRZ7s/1guBVy/wCkpaX4f48AxXFWJC9bKSgtpBTRubuHN9413D+cSsQATVW6HYhmY3t/iMb2QWpQWXdLcy9CB05+QgTLMwXhZwUAklLhlWqGNvGKFRW5Txgzup0i0sB6Rx/EPMVEdgh+98VR3ki1mLUF4wUzDkBAAoVXPOhL/T1hzNxHaTpk2c5WoUYXNAPJhc8oZHDoZASSrSe93QEio+EkAmpNWpsTAXHhnE1Uqsu0Rfk09KcbKJbSAT0J0FSRa7kCNjxDMLSwogq1TD4DUw8rxic2wQl4qWplIl6gy9tIoa8w3OzQ/nYsTZcu7pDP0ckGnNz6CFtQ3kyJT+G7QxU9g/xH2T4pKJR1hTlTuLWenIsD6iI4rMAtOlCEoSFBQYDYG5F4VJxrSggGlSQdieQ/6fcxBOIIDeH6wtvPAEZFSZZ29/8AU0mBzY9pNJAK1oZyzKIBI1CxG1YZCQpC5NdDTFJVLQlKUKCkTJgUwHdUQWPgSKxihNbvamDEkkgM17n8eGuG4s1zUrlTJqjpSDJCRp7qW1OaM5PvURR0+5gM/r/ElakIrcTU4zLJWJkTO0QFHQQnZQI7wZV/ljma8Z2faJOoKC3ILuBoKQ5N/iv0joJx8tbynHfQFFDjWEqBFRXb1DHeOacSZHOlzFhJMx6lLnUUpICF9Qe6CK1Bg9qhW+8BaN6jENy3O0aJkssgFnKiKljQP1JiebYkqnSUJS60p23CRp63IEZlOTT9QC5K3cBSVJ0WYgOa1Yv4RvuHchTLOsqK5qXJmEkM4IZIO163esDfyKX9oKnTlnyJZwxiyidiJK6KMzUk7EDukD6+vKNlKxJZhRyPa8ZSdggMXJmBxqltXoSB6vXxeNThkOoGM1FWTd+cqInYPpGuDxGsnpBYMAYOSUqpZq9SYYBMc4z5eoFwM8SsCseaIsWmpMQL7QGzHU4omUblt+kZzjrMtEsS/wC4g/nOo9o22JwwCTQXo3KOc/xCyiYZiZoSSgIDnYX/AEMCowbADJaVYOYHw/gXSpZsGbka2c9dt4ZrKiC4tQ9DsCIzeKzmYiWkSy27GjAWA5F6uKmFOH4gmJJ7t7t+cnhl6TYSSZWq1Xg4AHE0RTMKn0lgbjaLsywHaS1Lc60gqPUAVcX2gfIeMykKBKQ5AbSDSlXLl39xDZUgTHYsFAncXrT3gDBqWBMdFiapSAMYmIwWL0F21Nb85wSnMV6nSCHGk1qRWj/KOg2gzM+HTKYgKWiwUgE1OxAcg7Ob0gYMAxcEbEV8xtDwIYZnnn3I2DB8ymzFISjX3f7WYVvT7mA8LKmS+9LUQTRhUHyNDDBSOYL8iG9olhsKdVSwbc/Yx3A6mQ5HMJy7M5p/5gQQxBYBJ8SGYsWtF+N4kALBJXZzYbAB2/cmAZs1AcAeYtFmQIQJxmEFSkBwSl0hXOvzAM1Nydo5kV+YQ6M9vkjfJcrxGJWdYZL0SUhma5azU60jXYfg+UhKtWpZI7x1FILWsbflIuwmJRh8MqYasnWR8yibBrvYesBSuJUYzAzViWdQBBQ5qQAaN8rF/IiBVhn5biGv8NDhTn7zH8R4DsVGbLmFu1LEqdQWWUSlVyDd32qTSNvhAqdIlTVNqmICXdi91AC4qlRvQDaOXKRMN30hTsR3SQ1yq4pYxrModBBUxADoGokJ1O5SHart63Jg1w8mR6TFbkNx6x6rK2DBWxHg45teC5IAZCKJSlj1Lu56whxeaLBSEDVp+Y/C7nYF1M0KcxzdY1Fc1atylwEu/IfeJ7U6rUJjO0fX2jy3pWcnmOeLeIEypiAD35ZCibith3bfCmhqL1jeZJPRMlImJUFBQBcWff3cRx/B8M4jFlyky0qLlS2G/dDCpo1PpHR+HcoGHlplglTbnmeQ2rtDK0FFCg8epmUdmyT6zZy0tESSFPcM0fA0eLNVIwOsT6eTaxICIBESLwMjJmgIrlTNvy8XYrBomJ0rDv8ATfy6R5ppFqFUfrEqzOciKKMcGLsRwtKmJAWkKAtSzvuX5k+cBZhwthZOEmns2ToLhkmgBajPSto08hIJrGe/iZjeywM0v8SdI66u7/5P5QXTF3ILNNtgDqcFQ2twGCqU2pXf8eNpkqO73jVyB9fINGJlAAgGocOx/DGyw0wg0p4+bR6VKltBVoFLGQ5WO5M7syQohhW7jnRnDx7mc+VMPaBSiS1lHYb77+0A4aS9Kgn0c9YtwuXgzQnV8AJUEqZ1KDAUL6QklzR3jP4VNOucn+Juyw3sMgSWIkCZ/wAzvUavT9IqxUrDIlEqlqDfMFHo1Dc3j6YRLVNSVgIllxqW9VgEJBVerloInZeVJeYaXu3oT9RB3sq2gkc/32gFqLEjHUyZw0qdNT2KlMSaKclhc1FCKtYRuMiyVKkKJ7soUYU1bnveDPuX8YGweGkAUUhL01GpAcWJNnFn3h1ncudLwxElCSQAyWvTvFQDMGF6m0SbgXtHt/MoVWLRQwHzNx9h/uZLP+J0SSuWxUsbfKCQKE3sbVjJ5bmipKFaJmkKDKT1FiBZyAK3q0WJy1SllUyqlF1FV38ILxmUakGge4+/k0UK6CBmIOS/cBww1VUSd2P1bl+8MpOKAYv7v159IAl4UoDK+LZL7c3/AFgRRILCoL7RrftnQseT82CEsDVqfnhBXCWVHEzNag6U3JuVUI8AIQ4VBmKbZwL8yzfeOpcPZaMPISncB1eJ6845uLmHprycmHhgByFoJwk5jUXMUTZwLNHsqYxAZ41Yu4SgKz3NAZoZhFwT3XgSVs8XpWSGETgBiCYYk0Tq+MRUqse9nSKtUCIxxCLgy/so+TII8BE2qGi94A6hh9ogQJGSA8ZP+KWEUvCEpAVpYs1bguPQRqlKYgx5iZYWkpIoREZNV4DEeoPXuIbbkT81ZeEBZ1hw4J6bOK7FqRuMOqWpCdIdx3lM5p9oS8WcJrwuIUpiqW7u1ADXzDljBOVZvLAFGLMT+1o9jpLEtw6niT7MoMYj5ZdNKD1eAJ+EklQmLK0KAYLlkhXqfE9IMTmCCNjyIof0jycrtEstSTVwWZQ2Ymx94pvWHGDFQ5zMti8xlmaZqpKFr21uwvsCASXBq/lFUzElTMAGBowYO5YesSxmCSCT/byPpA3bDeFBWFMbHPMJweKKFgvRwbA+DO8bA4pSxXV01Ev0feMMpe/vBUrPFhWoq1Usbegg6Mi9icIJjfF4E6iXdz+CK1BgHowhXNz1ZBsH6W84GqtnNB+bxprVx5Z0A+s+mKBJL1PuYFXNuU9Rf8owgjRUEHf8tBmG4ZxE4FekpRsSksa1bkPH3iZZx3DLCOB8o7WdqJ7qGUb86COnTLAeZgDh3IU4WSE0KzVR5qN/LaGiMKpdmrv0hhRtHMcoAXuBpTU9IKwcq5N4vTgwAAdz+esXKlVAsPrAbLA3kEc3ZEtBaL8LOr5RQZjekfYNVTRvz9YRBxBYyMw/XSF8ycx3gpZoIoUh4w+fSdqjKQIuKf3iqRaLoAy5XBk0mVqAiAj0GPkikeQ1KuW3Y6jSEYibizLu1wsxgCpI1Bw9A7jnZ44qZsuYC0pMtQYAyyRbch2MfoPS4I5xwfiDJFYPFrlqBCCToOxT8telAYs/CbzsKZwRzD1KjOA4yINK7VPwlKuhofo3vBEnGKJ3T0IIH/cKe8RQWMeKV/naL1WvsBwYxf8ABayNyHEHxJB1OpPe/tILna0LlSik1ceIjWcM5audiEpASwDksCABvUeI8zDniDhhSFLmJUhCDVQNBYOpyDyhj8bzjEiW0+AdpOTOcmbSxjyUCTQP5Q/wuJQlWkzO7d0pJD82CR941eUZIJ9ZU1BTzG3QhnG1DG21Cwbb1/xMweGyiaqyFF+hjQZRwYuaTq7oDU5PaHGfZYuXPEjDk6m1LnTGCEJ9G5eoABvEsAMO47PHzDNTdRDS1k7WatWqbRkazHG3+Zrw2YDkDMy2Vz0/zKEIRpeYEq1lyQ7bju+AMdYRLASyRQBgIwebcJLTOROB1lczvgUBFC/iwLxuu2Y0ibrNQA1bk+sHYGrbB7EoEo01EcmfavO5hjMzABDJA6QDMmPWF0+YSWeGfxSvwk42tY8YjnD5gFnSQxHvBvaJWWBq3tGWWWIhxkuIQpWo0YH3/D7x8jZODGatUWwsOnS2PhF+ETvEcRJCn5ekeS1Efm0EOAZS7WSmAgkHnSIdpF08QEoB4y/Bm0GYxwyy7QWqAZfxQUqaBV446ZkrGZ6pFmjxIjw4i5aBUYhaiRp0jYn89okan4fuIKD+B1NB9vzQsKhbnWRScWjRNS5D6VfMnqD9oPEhxe35aKpqCku7CB6f4Q4YEtj7T78RzxOWZhweqSvSTqSoshQp67vH2L4bASrSWWmvRXkTG04gQx13ANQNqQg7XV3gXHvDFy2UuFY/n7z0GksNtJIPMt/h3LSmVOU5BKwFJPygJBts5KolnkxPbCZPC5ktPwSUtpKmd1Oe9R70HWGWQSJepQTTVUsGq2/PxhkcuTMJSvSpO6FJf1eNtaRh2+WQ7EPiFvUzEZfxbNxapqZMiUUS0pUwLOk0ZKiG1dGFiKGHGS4NKpqZ6ApKmY0ZxYgp51PhDQ8HYdCyuXLSFNbTT3t43j2SCZlGsQQDR9vYQJ7ldga+MfvHKKv+Ng2Of2i7jPLe1S+ohKmCinp8LjcbV5wo4dyKbJTNSUpV2yknVQ6QApNEvdiGPj4xsZuG7QGXu5FebP8AeF2EUR3C+pFG+npbyh2y5kXKcn2+/rI4RlfYes8SzFpACRsAP/KK9dIozCcWDWrFaJ1KQrfQz7T9IDXWf87CEKX1gKepj1ekT1uX6x9PSAORc/nhB9PWU7iQbmW6nAb6/nSKsPiAhaa3Nvr/AJ6x5hR3SXYmKezGsG558oNjBhKj5gTNqiaCKEFi0eLsIVZfNCAStQSCdz+NDITgpmYhgfW0GzmekrfcJYuBFCCZpgdT/jxyzuMVwtHOCZTAeG8BJU5j2fjClRSlJJZ3bujz3MEIMkrk8CTxGMFzXkPWpgXC4vXM2CRX94X5ipRJJtRuvLyi7KlpJc0AqT++9YeWpSuYIx+mYTag5mKMfMCUuogA2f6xI45AAUotQsnoPtGWzPiJKibm/gCXFKHr+Uj6mg5MyeJTmOapbShLjmfHp6uTGfRigSWoodbh28HrHuOxYqALt+feAMrlapylfIgHV1erfnSCfEUrGlYuOhx94bSO/jAIe5pMiWoLUrkRTxjTYkEjXLICiBfeMHhMyMtRU/dJPd5g8j0jT4LM0qbSXBMedpKPUV/b6+4/LsSjrKbtK+9xlT0fY+xhszGTGSFgilSzvStR4xLK8I6lEKABFOZJ/b6xYvEggMq/LaCVydKKB2+0LWaXAPhnP8Qg1AdMKMZi3EYWdIPaBlAKdq+b+W/QRVl+M7SatRAClAGmzUb0MUZxmeJmsmWnskGmpR+LlSpalmEUZNhlyJmpcwrcElxTazm7w3pAUYG0ebrP0iV+kaxd+8DHIX1Mhj5rzFAbKN4oCtucRCwVk+ceqWHPjDRnnbW3OTCdTgCB8eurdB5xcmdTyijGLD2escEFmXS/beITlMD4/vBEuoA/NopMwFx1+g8OvtHxHE3UxBlxmBSE0dlC/jy8IZZYD2iy4ah35CkAGSNIA5gP5Q2ymQylqUGcsPAR8BL9S8hobMU9orG8TUGJaPgDGXPrKi8TzAzHBO20XYnEJTcseVz6CsIstxhsVNX0tWGomJU4CWDuTzsbw66kcySybSQfSIs1xVe6kknneu7cgPvEcDPKm1ABA2/uNatyH2htMQg1822ez9TtAE5DEn8MafUOleFX84rZZg5EFzaepubgA1uA1AIzkydUH83jQJlBYOoW8YBXlOpybPYAFxfy2hjT66vZ5+D/AHqC8QHuZ3FTVFyH6Q1yzArThwNJC1EqPKtga0dIEOsryQLmKDApAept42fwEaPCSUJSJYZuump5+LfSEviuqrtRahnnniUdGXqbxF7HvOfoy5ZqpC0j/aSPavOJ4XArS6pUzSbUJF/oPGN9Ny+WQw7p9QPKEuZZAVqcFjsqz+l/N/KIbaRjzWZYr+Nt8twH9+kT4TGYhKwFJCuo+rjaH6M2Ugd5LXrdO12qPSE07AzJI7ySRbUGI5bWvY+sDqxqVt3xTrbxFxALDdURkc57mf8AhuYvXgD2/vE1MqfKLrUyQ1/r+eMCY7FJIPZgkMxURRt9+X6xk5uIJmqZVgB3Swdq0e9SIsk4go3oWcPcR6TT6Fmr3se+cSXa+M4HOO4emWXdunnFM1KnAhozVZul4BUaubvAG4aedZNpwZKWLR5NX3gG5xOVL+sTVIr1ehaMsZlEJl2H+0Dyx3vJR9aQbg6anFxT09Yh2Zdg1Dt+e0a9IemgkgmXYIOkCt+m3nDpLgC8IUzdMzz28thGglrcecZno9MCFx7STx9JWWNrmPFTaxUFNHIwxmews1yOXKGclVD1YAbQowstz4Q6kJYvsIrNzgSdq/IPuZNElmiUyWDSPk2tAuMzFMhBUa/n1gbkDkyQOZDESCkU97xj8fnK5k7ssPL7VdNSg5Ba7GwAsVUH1gHGZjOzDEBCH0uzPTq+1jybxjpORZCjDy+zlJ0EjvLYalHx9fDaFlpFjZxGlCpzM5hMHiEoCZqgl3ISDYm6WBqzX+sNsHhBLAcP1d67/SH5ysaWa1j+8C4zC0DXb8MFGmUcwd1ljD2gP88z7RTMzEqUASwBvFOYSShIJo59OpgOcgMC7KY82bx5flWMcbA4iWT1HacwBZCvmoOflAUzCy1KYywqjsoJJFw/QXv9xCObMdlBRu/rYjq9YpxMybqUtlMpRDj5nvbY+l4XO1u45Rbthua5HpKzKBSttQQQQFb0OxZxvVrXjNZdxHKE9KZwVKY1C0kG+4O0bPKOIynTLmpCkCgLMocq+ghtxDwrJmyiVgaRVlbc2NwWe0NVu6rhTke0eDrZzFGGmpUO6QpJqCGMDzi5t7RicdgsVgi2FmdpKSqoT3inc03Fdn8oPyrjio7dNN1po1Wql2foOULNgnIg7KN44mnIZvX86QRhUbkFq+fSsDzMzlFLpUFPYh/pEpeYoFAST4R8F5g69JajZ2nEPwclhRL/AO4/o8GIwock3vQN7mKZE1BTq1C1ekESVg1FQ1I2qAcGUalKqMiBYvDEKBAo9f8AG8NyxAMB49dgipiWGUWJJd9uQgbJjOOoZGwfvCiti/SBJi6xapV4hKWkgvcEiBhYRiIqwEl2AsanwFfqIZpVTxML8rmMQlndnPQwzk4YlbbOw8t4fDg8yf8AEWLMFHpL0ooxtcn8/KRgeKsQnFYiVIkL1OopUXJAcsH6AElxy8IbfxC4g7JIw0okLUASQSCBtUblvaEXBvDkxMwTFpKXT3R4uKja3v4QHHiNFWArXAnQuG+HZWHH9OoFNRAdRpqPh0h4JXSBsCnQkDZveGEsAhx7Q1jbxOhcwcj0iudggoU8ukHKl/5F4gpJFvzyjoOZ0oPWY3FST2igoClG2hfOw6pq0yJZALEqJD6U0YmoLuQBVi/SNDnWHKe+1Ce9yfmfGM/luI04+qkpQuWx5lrOdy//ANXhN1IbJiNdY8Xa09xnCc2WkJkjtORdmFNnEF4PhabiJSxN/oqQpkJ0slqEu9+hB2uY10lY0uWfff6R8qcAGcVLXY+kEUKBzLACp8qgH39ZnsNwvKQlgrtAn5VH5hQ028LeMBZzi1qC0KLJW4SxBHiPDfwhzmOYhEtSlJqkEpLfcs3qIxMzGnETAspCS10g9S5619oBXali5Q5j2n0viElhxFM5CkLKQag0I35erxVmfDZxAUUIKZiCCtBcA3qBseY3jR5dk6JgUFghbEBVR0B08hyjWZbhFIQATq0hgS1R06M0EFZMS/DtTaVzxOQ4HETJBKJySzd0gU6gEU/SG0vGA7+TmnSNzmWSS5moWJevJ6GlnqQ49YwWY8MTJCu7TxsbsRS0CbdWcHqVa9SqDFpjWRjk1Kw42SLDy9IaYTNa3GkCzBvXaMYnGTEu6H03O1bXEEKzwFHeS5BuWoGo7D3jqsCeDN3KrDcDxN4hj3huL3eLAGaMTgOIXLB+TBZ8ukPcLmxUpu8+1vC7e5h8OFG1lkcqScqY/CHavrEkJbaBhOWkBwH9RA6sZNeiHHOFHuqHBh0psfr/ALifLMUzk2AvDDh/OFhUxSyCgOSd/LowhDjJ1gLaa03gHHYlsPOAcug23JIA+r+USV1DEqBK92kUJZaR3/EccJTDiscvFzUBgDoau+mnhzjX4Mp1nvVKiR9bXjkvC3GZwYCJkt011d7vbEUI8Q1PKOk8P5xhccdUuaQsXSoqSu1KAseTxaqYr1ICV1OvmPM08pWnrBSVAwuXl60F0TFHoe8PcP7wFPxs9BqhCh5p96+8aa5R8wxNrpi3ykH9ppHijETSK7bxm/8AivT8aFJ60KfURdMzgLDoU4PIx8liN8pmLdPagyyxpjMVRmcmltt36NCeZwfL16jUcrN4ft6RCZiFqAKWKgX5EH7+UGyM4CtKFJPaEswB8y23KBvah9YKutXOCOYzlpSgJoKBgWr6m3jEVzDdA74LF7DcmnlBstDCtGFukZPif+JeEwRMvvTZn/xoo1auTb0MaYZHMKcDmMc3ywzkATFpSN9Iv5qMY2YjCyVFKpqwpz3UjUDsKX3vGcxvE+Nxk0FSlypSj3Zcs1AelTfls8eK4al9sJWiaSWJUZoYipNQGdtnNW81WTJyvE5+OasbUM22AMpwUTEmlACKglnYcoZSMyRLUNSiAHdtjt132jkPEORnDzDoKiEp1BRABS7/ADA1DVB/Qw44T/iNVKMW2l2E1qPX4hblUDxgj22KmU5n1d4dsvOk5jm6WCkkKdwWIBFmd/8AMJk5ymZrC5a2SblLgjn7X6iGGIw8pfeRpIIDNZjuCKENAc/KmSoJUUukgNdPIivNj1aEF1xss2Oo/IymUQJ/qJ8wwkvWyUaQwYXSbt3TZ32i7CYPD4aSrET0JaoAPee9gaOSGbpEpGXoloVMXOUqWBcjS7XSzmjhqRz/AIo4mVjJgpplIohLfnSHhpyW4PEmFvDJOe/T0kpGNCsQoypYSlaglKQKAmiWBfd402ACtXfLq/tTUPYvWnLyEZLJ1aVa66goaW58yekbI5kmUh0p1KVU0Nd3J8dodsfauJyhWbqPsXiVqQ6AHABqQ3g5IgREnHrqgp0bPpcCF8rODO0hWpAURZJHj3jaNLgCSjuTihLlhpb6ivjEptlnzLn9JSOnKDlpkJ4oIqWh5M00cINDv/iL57NFuSYfXMCS1QaGxarFvCEdPjxVB95e1i507Y9pzeWszCC3e7zkmh8j0PhSISphSsMSDzFD5NGgz3LOyUpkuL/6Uv0ep5CtHJhdw/hJqpqZiJaF6VB9ZZI3BNRyenTaLjMFXJnhk83UcZbxhisO39c6eStTerEe8azAfxTLATQk9QQYQZxiJaz/AFZ8vUH/AOUjUK6XsQGpuRCrBYMTZy6CYAfhYp1B+lqDf3gasHGZvLK2AZ0mXxdJmMCA5+/uIjO0hQKEBzYt9w33jBYzKVSZ2hI7h2d9JY2JLi1oBnZpOkzdKFKcAOKN79GpWBvSpGY7ptY5OxuZ1XDYWdMllSWFSA9fMUf/AAY1WVjQkqmEOBUszClPWOV8P8YYsHTNRpltVTEDpTr0aDc1z6YpA0lZZQZSzQOasHrYUNI7XWcbmwSOjPrGQMQRgTzjX+KC1r/l8Ce8osZg9GDhuVdusJcq4VSjVMmqMyca1qNRve97mFGMzJEohJdAd9KLl6E7U/BaCjxaub/TlSySW7yg3q3gKwQ+8muxeP8AEKSAmwLg6m22r5+8eS8wlicFKLkODpLs4bwJ/WEs3ApQkCdOXM3AJp5DzvDLJcRJdk91QYpCvmOwG3SsYOSZha+MquZXnc8LOtL6dLF2dgXcc7keUZPNMvr3Q4YGhDdCQwrSNzxZl3clKKCqYsuUkgigJbRuN+hHWMpN4fxa304clt9SUt4Elz5RoeXiaVHY5A/IRj/D3i0ypicNOX/SV8BWWMtXJz8pO1nPJ46diMOfmuRXk71jkUngDFLmS1LCUpKg5BqlO9wHLAteOuKmAy+6TYMDcFiS5hKyquywFe5Wp8RazuHU5LxJnKpsxUtKiJaLsT3udNhYAdHvWE6JepxWlhDPEZQqZPUSQkKJfpelL1DeJj2TgTLLEVAJdJsPP9IusoqXGIgqNY0tw4CUJACgTV+7U+jsKbxdhc17MKSpyCRQdOuw6DrAapLnVXS9H35xW3432iRY+4megpp2KI+/4gkuBc9Awf8A3G16mDZPEk1u7oA5OfuXjKoo36GD5EzSkDSTQGx5QuRjqMHzDzRytXOCcoB7dJGzn2POBloo/WJYT/mJrprU/vCKHawMrXqGqYfQ/wDURcTYoa1pNXoOlq0uQPKovCrh7KjiFKdRTKFVDalidocZ9hVTsUsJDhwSBYJe9+R94IxeIQgCVKJCSO8kDuvTlV7+MWns3cL2f2ngaqeOeh+8NyxOFkgmSgLWLqnMANgwv0io4pcpalhEvtGd0oLNZgB4vbY1g/J+HlqAnLDIACh/cR0TtvGiwWDllTiWA3zlyaWD7XtGkasZxzGDS23IGJistlT1rC1EAqf4gHLM7De79IMzFE2SDMUUCgfQKmtK86huUFjMZEuaqZOVpUzJlpumXcEtZSidRHIJGxhdnOaoxfZokImMgk1okk0BpVxt4mC7vpFdoXnPMFxWNTNw2ozQlYUCQokG5bSPm2pWKp+a/wAwlOgpTpABKyEuwqdL7F/WB8DwWsTAVHUB/cHDeHP2jWycglS+8JafFq09hGDzCJS9nMzWWcIa1dqtYVq3KSP/ANChpyFPfRyMo0ABIBPOoSH5Df8AxFWdcSysOFOPh+UM702O9fL6ZfMv4hLUkmX3C5Ys5bzp1drxzBM+KosdTchOpS1zEqZTAA8rgg2IpRzB0/CJmgJKgCgMitRetBUP7wkydWqSipVrGq9qn3cOYq4mxipEtRS6SopAblUqb6HxgRrPi9ww1iKnhgcyWa5pMmLLTCwowJApflvWJZFxKqSezmuqXsrl06+F4ymDzH+5VXrv6QbNz6WEtQnkXNrf5eHGRXXBitdz1NuWdWy7EhVUkMRfpsxMe5lmSZaFKdu73DcO1+txHLMt44VKToFEkuRQt4Pb1aPpnGUzELCVnujbanlv7PClVHhNuzn2jup13irgDEb4bDqmA6Fd5idHzNbUAb2NIpk4ValFQJUoDvMKxVhtaF67EgB3qAGsoWs8X4rMpqEvLogElYYVJ3/xYmG2fxT5u/SJ1apq+BPpshSaqSoeKWHtFCyNmhhh80UuWC7BTgh7EX6EWPnA7kkASkqAPxEpBNz8RF4X8LnmOL8WPylf3gsuXqUKgf7i0NUYdSaMKcj+kMJuRSVKArLKyGJUFjz33j7GYGXKWUEAkbhq7ChNLWgZqH+UbbWAcgiQXONucWZfJKpoSO9Xk/sdogIc8MIZU1bsUSyQfI7eURV7no9TZsqY/SKc8mycPPmqQ5KhpoaJAv4u3sYHyLGSpKJkxQExZDJAYu73fyLxTkqFTJy9ICu6VEK2AIbfxpC/iLFy5KpqUpKFKKFA/wB1TqYCwYj/ALTuYqOvO0fTM8al2F/XEfZlxrPIQJUvs00SHSVFSmDtt5VvEBl2Y4mXqUpelVklWmj/ANu1QDzg7CYsL0qSQQwIPJxRuVInIz7tZk2VImf1dJbUCyS4c96havj5xmoselxGrtMAMs+ZaeEMNhQFTyFLVXvEAE7gA3P6wOcyBS2HwytLPbTXYV3iWB4bmTE6sYpM5bu6jRAHIhn8Gaghti8RLlgkqqdx9AL+UNo3+LdwARFGT/uV5SmYUAzUBCgfhBfwjP8AEXHCZKlIkAFrqNa9B0Pl4wJnufzCD2aiE2ff0rGHOJ0K1uzO3j4Hz/WCgE9jiYsuIG1eIJj56pkxRUSbklRvcnzMDSZDmtmfycfrE5k4zFlRS77CjAbClKR9LSpSgEpPJqlh1ZvwRomKdzoGRSf/AG8ssKAjwZSgaQBxxqMhFGSFsRzO1N/mhhk00jDSguigSDfcqNeRrDXMcPLXJPaJCuQIcFWz+8LlwGyeoNKme4KByZyZKa2JqzBnfwaD8LkEyaXbSnmr9AKxqMPl0pBdKACLHet6wQ9YUfXZ4rE9VR8CCjfqGwPYf+xTL4XkgV1G27eO1ngrD5RKAKQipDOASr12g1WKlyz3zqI+RN/NVhHqs1LumWiUg03Kjv8AEWawq0apW9iGc8RbXXfD6qzXQuWI79P3/iKTjCk6CPgJH4D+Ugr+Z0glKdT0L2t+bRCZIMxTgMwck2I5841GSBKJenUlRFe8HSTZxR2A2s8V0VTz6zz1ahjF+V8M/wBEq7QFSyCiWPN3exoBAeJxMyU6FIUz7jetiKw9E3VNJUArZn9C+xiWIlqmSye7psrUqrvSm/jeFK9QtrHPEq3fDAqhlPMymIxrqBAUC4J1VtyVc/l4cTs6Cy7GwFzRoGzDhWYlAUiZ2hUfgZlVqwNjY3Y2herCr2Hi/PeCEZkp0es+aaYQ1yWWT2qR8SpSwP8AtLe8DIljSqny/dP6xblswpmyimjkA+d484O57q/zVMPpI8JzAuR2ZYEuzjfvOCfJ6xlOP8AUkLIqksr0pWGWWUxOKAsmbQcu8r9B6R9xbiVIlMGYpqClJB3soGLKLhyZ4lrcgV46Pf3izg7PJCR/VmdmQNPRSX1CgBqC7f7o3uWScIpa1yFpUtYTqKVAu7tQW3P1jlXDOARPmr7VOpyHqReps0afELMlRlSu5LBPdTT1IqT1MYuAQ5yeZU0db3kKMcTQKziR/NGSoF00Ciaajs3mz+UOUZGiaO9YbBPjvb6xyzMEBKkkUJDnrUx1jhVZVhZZNSRUkXqRCGt1TVVbwYW+hU6i7M+BJKkulS0n/Sz+9AIxOc8Bo7RQlzV7fGQS7V5UjsMtAY0FSRUA8xvGP4mwyUKASGDczza5rCCavUAgF8/kPvB6dKmfa65nP08DyvmmkHcB/ox+sEysmRJDSw73NSfeNIlAbz3r9Y8VhwWflzMP0tdccM39/SMu9FIyiRWqXpDFnYlvzz9IKwWYM4I1CoIO9hvA2NSErpShgdcwhiDWn2ioi7OBIF1pewv0ZTjsbLKiEpKQT/c5T0sfeAJWNKTR23cv0t9oCnLILg1iGAxSlILncWAHLlBFrVehCW322/8A0YmHSJanKtDg2i7WakpUz0YP6mKcPOVpBc2O/wDu/SGyFnsNTl6bxsmLYE+loKkOSAwYgkAlqW32gvAySKBvCK8oGod6vjBKwy6cvvHNxHUzjEIRiAkB0tqU5Lda/nIwxxWXnUCGIVvyo1faE0qoUDYJKh41r7QywuJUZBck6SloTcgkhvbI/Kem0hZ6gw76Momy9JVLXT5k+luhhXmUs9oXB93PjF2ZqJW5NafSCFSwoIJqdI+8arftRMazTh1BYz//2Q=="/>
          <p:cNvSpPr>
            <a:spLocks noChangeAspect="1" noChangeArrowheads="1"/>
          </p:cNvSpPr>
          <p:nvPr/>
        </p:nvSpPr>
        <p:spPr bwMode="auto">
          <a:xfrm>
            <a:off x="215900" y="-2317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4" name="Picture 10" descr="[source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494" y="188640"/>
            <a:ext cx="4112017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Phillips</dc:creator>
  <cp:lastModifiedBy>Sarah Phillips</cp:lastModifiedBy>
  <cp:revision>2</cp:revision>
  <dcterms:created xsi:type="dcterms:W3CDTF">2013-10-23T13:34:17Z</dcterms:created>
  <dcterms:modified xsi:type="dcterms:W3CDTF">2013-10-23T14:01:28Z</dcterms:modified>
</cp:coreProperties>
</file>