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52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6486-5D9D-4711-9C41-B9300EBA533D}" type="datetimeFigureOut">
              <a:rPr lang="en-GB" smtClean="0"/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2A0E-6084-4543-9346-5818C6B5E1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2224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6486-5D9D-4711-9C41-B9300EBA533D}" type="datetimeFigureOut">
              <a:rPr lang="en-GB" smtClean="0"/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2A0E-6084-4543-9346-5818C6B5E1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393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6486-5D9D-4711-9C41-B9300EBA533D}" type="datetimeFigureOut">
              <a:rPr lang="en-GB" smtClean="0"/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2A0E-6084-4543-9346-5818C6B5E1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170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6486-5D9D-4711-9C41-B9300EBA533D}" type="datetimeFigureOut">
              <a:rPr lang="en-GB" smtClean="0"/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2A0E-6084-4543-9346-5818C6B5E1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531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6486-5D9D-4711-9C41-B9300EBA533D}" type="datetimeFigureOut">
              <a:rPr lang="en-GB" smtClean="0"/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2A0E-6084-4543-9346-5818C6B5E1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045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6486-5D9D-4711-9C41-B9300EBA533D}" type="datetimeFigureOut">
              <a:rPr lang="en-GB" smtClean="0"/>
              <a:t>14/10/2014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2A0E-6084-4543-9346-5818C6B5E1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86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6486-5D9D-4711-9C41-B9300EBA533D}" type="datetimeFigureOut">
              <a:rPr lang="en-GB" smtClean="0"/>
              <a:t>14/10/2014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2A0E-6084-4543-9346-5818C6B5E1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8080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6486-5D9D-4711-9C41-B9300EBA533D}" type="datetimeFigureOut">
              <a:rPr lang="en-GB" smtClean="0"/>
              <a:t>14/10/2014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2A0E-6084-4543-9346-5818C6B5E1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900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6486-5D9D-4711-9C41-B9300EBA533D}" type="datetimeFigureOut">
              <a:rPr lang="en-GB" smtClean="0"/>
              <a:t>14/10/2014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2A0E-6084-4543-9346-5818C6B5E1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336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6486-5D9D-4711-9C41-B9300EBA533D}" type="datetimeFigureOut">
              <a:rPr lang="en-GB" smtClean="0"/>
              <a:t>14/10/2014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2A0E-6084-4543-9346-5818C6B5E1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3923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6486-5D9D-4711-9C41-B9300EBA533D}" type="datetimeFigureOut">
              <a:rPr lang="en-GB" smtClean="0"/>
              <a:t>14/10/2014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2A0E-6084-4543-9346-5818C6B5E1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0247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E6486-5D9D-4711-9C41-B9300EBA533D}" type="datetimeFigureOut">
              <a:rPr lang="en-GB" smtClean="0"/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32A0E-6084-4543-9346-5818C6B5E1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3311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SUu819FuYmQ" TargetMode="External"/><Relationship Id="rId2" Type="http://schemas.openxmlformats.org/officeDocument/2006/relationships/hyperlink" Target="http://www.museothyssen.org/en/thyssen/ficha_artista/309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hyperlink" Target="http://www.google.co.uk/url?sa=i&amp;source=images&amp;cd=&amp;cad=rja&amp;docid=0d5YzDBpj9w3pM&amp;tbnid=e37DAfAwqyXiaM:&amp;ved=0CAgQjRwwAA&amp;url=http://ginodigrazia.altervista.org/lina-franziska-fehrmanns-detta-franzi-la-bambina-modella-dei-pittori-espressionisti-heckel-kirchner-e-pechstein/&amp;ei=gzpmUsnLJImd0AWYzoGICQ&amp;psig=AFQjCNFsr1LN0arEgMvTAdnWheWD2An0rA&amp;ust=1382517763672275" TargetMode="External"/><Relationship Id="rId4" Type="http://schemas.openxmlformats.org/officeDocument/2006/relationships/hyperlink" Target="http://kino.fraia.ru/video/SUu819FuYmQ/Ernst-Ludwig-Kirchner-Fr%C3%A4nzi-in-front-of-a-Carved-Chair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3238128" cy="1470025"/>
          </a:xfrm>
        </p:spPr>
        <p:txBody>
          <a:bodyPr>
            <a:noAutofit/>
          </a:bodyPr>
          <a:lstStyle/>
          <a:p>
            <a:r>
              <a:rPr lang="en-GB" sz="2000" dirty="0" smtClean="0">
                <a:hlinkClick r:id="rId2" tooltip="ir a los resultados por autor"/>
              </a:rPr>
              <a:t>Ernst Ludwig Kirchner 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000" i="1" dirty="0" err="1" smtClean="0"/>
              <a:t>Fränzi</a:t>
            </a:r>
            <a:r>
              <a:rPr lang="en-GB" sz="2000" i="1" dirty="0" smtClean="0"/>
              <a:t> in front of a Carved Chair</a:t>
            </a:r>
            <a:r>
              <a:rPr lang="en-GB" sz="2000" dirty="0" smtClean="0"/>
              <a:t>, 1910</a:t>
            </a:r>
            <a:br>
              <a:rPr lang="en-GB" sz="2000" dirty="0" smtClean="0"/>
            </a:br>
            <a:r>
              <a:rPr lang="en-GB" sz="2000" dirty="0" smtClean="0"/>
              <a:t>Oil on canvas. 71 x 49.5 cm </a:t>
            </a:r>
            <a:br>
              <a:rPr lang="en-GB" sz="2000" dirty="0" smtClean="0"/>
            </a:br>
            <a:r>
              <a:rPr lang="en-GB" sz="2000" dirty="0" err="1" smtClean="0"/>
              <a:t>Museo</a:t>
            </a:r>
            <a:r>
              <a:rPr lang="en-GB" sz="2000" dirty="0" smtClean="0"/>
              <a:t> </a:t>
            </a:r>
            <a:r>
              <a:rPr lang="en-GB" sz="2000" dirty="0" err="1" smtClean="0"/>
              <a:t>Thyssen-Bornemisza</a:t>
            </a:r>
            <a:r>
              <a:rPr lang="en-GB" sz="2000" dirty="0" smtClean="0"/>
              <a:t>, Madrid</a:t>
            </a:r>
            <a:endParaRPr lang="en-GB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4643916"/>
            <a:ext cx="3960440" cy="1752600"/>
          </a:xfrm>
        </p:spPr>
        <p:txBody>
          <a:bodyPr>
            <a:normAutofit/>
          </a:bodyPr>
          <a:lstStyle/>
          <a:p>
            <a:r>
              <a:rPr lang="en-GB" sz="1600" dirty="0" smtClean="0">
                <a:hlinkClick r:id="rId3"/>
              </a:rPr>
              <a:t>http://www.youtube.com/watch?v=SUu819FuYmQ</a:t>
            </a:r>
            <a:endParaRPr lang="en-GB" sz="1600" dirty="0" smtClean="0"/>
          </a:p>
          <a:p>
            <a:r>
              <a:rPr lang="en-GB" sz="1600" smtClean="0">
                <a:hlinkClick r:id="rId4"/>
              </a:rPr>
              <a:t>http://kino.fraia.ru/video/SUu819FuYmQ/Ernst-Ludwig-Kirchner-Fr%C3%A4nzi-in-front-of-a-Carved-Chair.html</a:t>
            </a:r>
            <a:endParaRPr lang="en-GB" sz="1600" smtClean="0"/>
          </a:p>
          <a:p>
            <a:endParaRPr lang="en-GB" sz="1600" dirty="0"/>
          </a:p>
        </p:txBody>
      </p:sp>
      <p:pic>
        <p:nvPicPr>
          <p:cNvPr id="4" name="Picture 2" descr="http://t3.gstatic.com/images?q=tbn:ANd9GcTzcyDhM3ZksqG4OD-R0go5B5D9eTp_mThzkOfw8uuMU_T9UFmq8w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47278"/>
            <a:ext cx="4307981" cy="6034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7888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Ernst Ludwig Kirchner  Fränzi in front of a Carved Chair, 1910 Oil on canvas. 71 x 49.5 cm  Museo Thyssen-Bornemisza, Madrid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Ernst Ludwig Kirchner  Fränzi in front of a Carved Chair, 1910 Oil on canvas. 71 x 49.5 cm  Museo Thyssen-Bornemisza, Madrid</dc:title>
  <dc:creator>Sarah Phillips</dc:creator>
  <cp:lastModifiedBy>Sarah Phillips</cp:lastModifiedBy>
  <cp:revision>2</cp:revision>
  <dcterms:created xsi:type="dcterms:W3CDTF">2014-10-14T07:34:33Z</dcterms:created>
  <dcterms:modified xsi:type="dcterms:W3CDTF">2014-10-14T14:13:45Z</dcterms:modified>
</cp:coreProperties>
</file>