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758-7E89-43A3-B7BF-F5035914B700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F148-DEFA-4282-BEE0-0C61A1698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17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758-7E89-43A3-B7BF-F5035914B700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F148-DEFA-4282-BEE0-0C61A1698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5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758-7E89-43A3-B7BF-F5035914B700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F148-DEFA-4282-BEE0-0C61A1698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4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758-7E89-43A3-B7BF-F5035914B700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F148-DEFA-4282-BEE0-0C61A1698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0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758-7E89-43A3-B7BF-F5035914B700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F148-DEFA-4282-BEE0-0C61A1698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39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758-7E89-43A3-B7BF-F5035914B700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F148-DEFA-4282-BEE0-0C61A1698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41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758-7E89-43A3-B7BF-F5035914B700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F148-DEFA-4282-BEE0-0C61A1698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0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758-7E89-43A3-B7BF-F5035914B700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F148-DEFA-4282-BEE0-0C61A1698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6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758-7E89-43A3-B7BF-F5035914B700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F148-DEFA-4282-BEE0-0C61A1698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1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758-7E89-43A3-B7BF-F5035914B700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F148-DEFA-4282-BEE0-0C61A1698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5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758-7E89-43A3-B7BF-F5035914B700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F148-DEFA-4282-BEE0-0C61A1698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8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E5758-7E89-43A3-B7BF-F5035914B700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2F148-DEFA-4282-BEE0-0C61A1698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70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source=images&amp;cd=&amp;cad=rja&amp;docid=I5UiqxCcKNQ4dM&amp;tbnid=eLuIA8jYrWKUAM:&amp;ved=0CAgQjRwwAA&amp;url=http://www.wikipaintings.org/en/ernst-ludwig-kirchner/tavern&amp;ei=VjpmUvSzEOO40QXgu4CwDw&amp;psig=AFQjCNHq9PLx3jBdDJHQZBSECxFeAXrSQw&amp;ust=138251771830794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.uk/url?sa=i&amp;source=images&amp;cd=&amp;cad=rja&amp;docid=0d5YzDBpj9w3pM&amp;tbnid=e37DAfAwqyXiaM:&amp;ved=0CAgQjRwwAA&amp;url=http://ginodigrazia.altervista.org/lina-franziska-fehrmanns-detta-franzi-la-bambina-modella-dei-pittori-espressionisti-heckel-kirchner-e-pechstein/&amp;ei=gzpmUsnLJImd0AWYzoGICQ&amp;psig=AFQjCNFsr1LN0arEgMvTAdnWheWD2An0rA&amp;ust=138251776367227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source=images&amp;cd=&amp;cad=rja&amp;docid=0d5YzDBpj9w3pM&amp;tbnid=e37DAfAwqyXiaM:&amp;ved=0CAgQjRwwAA&amp;url=http://ginodigrazia.altervista.org/lina-franziska-fehrmanns-detta-franzi-la-bambina-modella-dei-pittori-espressionisti-heckel-kirchner-e-pechstein/&amp;ei=gzpmUsnLJImd0AWYzoGICQ&amp;psig=AFQjCNFsr1LN0arEgMvTAdnWheWD2An0rA&amp;ust=138251776367227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source=images&amp;cd=&amp;cad=rja&amp;docid=0d5YzDBpj9w3pM&amp;tbnid=e37DAfAwqyXiaM:&amp;ved=0CAgQjRwwAA&amp;url=http://ginodigrazia.altervista.org/lina-franziska-fehrmanns-detta-franzi-la-bambina-modella-dei-pittori-espressionisti-heckel-kirchner-e-pechstein/&amp;ei=gzpmUsnLJImd0AWYzoGICQ&amp;psig=AFQjCNFsr1LN0arEgMvTAdnWheWD2An0rA&amp;ust=1382517763672275" TargetMode="External"/><Relationship Id="rId3" Type="http://schemas.openxmlformats.org/officeDocument/2006/relationships/hyperlink" Target="http://www.google.co.uk/url?sa=i&amp;source=images&amp;cd=&amp;docid=CeFQ6G6LKQYfhM&amp;tbnid=k3AKRrVYHnwzEM:&amp;ved=0CAgQjRwwAA&amp;url=http://www.moma.org/visit/calendar/exhibitions/32&amp;ei=GTpmUtGeEaOd0QW7yIDIDw&amp;psig=AFQjCNGiTASv-tct8opux67iGVQd6-cGhw&amp;ust=1382517657325286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gtr.files.wordpress.com/2012/08/figure.jpg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source=images&amp;cd=&amp;cad=rja&amp;docid=7VE5Zjvsy30lpM&amp;tbnid=HV9zguk_oW0njM:&amp;ved=0CAgQjRwwAA&amp;url=http://sgtr.wordpress.com/2012/11/27/erich-heckel-still-life-with-wooden-figure-1913/&amp;ei=OztmUvudLeXI0AWU44DIBA&amp;psig=AFQjCNHA4hsyPuHlARjrE5qnf7BfkxivHw&amp;ust=138251794778953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.uk/url?sa=i&amp;rct=j&amp;q=&amp;esrc=s&amp;frm=1&amp;source=images&amp;cd=&amp;cad=rja&amp;docid=CSWvjStK-rp2WM&amp;tbnid=u09YieaG_7n7-M:&amp;ved=0CAUQjRw&amp;url=http://www.museumwales.ac.uk/en/art/online/?action%3Dshow_item%26item%3D734&amp;ei=YjtmUpnOOaiR0QWp2IC4CQ&amp;bvm=bv.55123115,d.d2k&amp;psig=AFQjCNGb05g0RPZx-6jr5HUPhoVRBN5bpg&amp;ust=13825179837711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6" descr="http://uploads7.wikipaintings.org/images/ernst-ludwig-kirchner/taver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5137837" cy="44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3.gstatic.com/images?q=tbn:ANd9GcTzcyDhM3ZksqG4OD-R0go5B5D9eTp_mThzkOfw8uuMU_T9UFmq8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27" y="1628800"/>
            <a:ext cx="3277440" cy="459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t3.gstatic.com/images?q=tbn:ANd9GcTzcyDhM3ZksqG4OD-R0go5B5D9eTp_mThzkOfw8uuMU_T9UFmq8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65" y="278555"/>
            <a:ext cx="4254226" cy="595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6984" y="2519228"/>
            <a:ext cx="2264211" cy="866527"/>
          </a:xfrm>
        </p:spPr>
        <p:txBody>
          <a:bodyPr>
            <a:normAutofit/>
          </a:bodyPr>
          <a:lstStyle/>
          <a:p>
            <a:r>
              <a:rPr lang="en-GB" sz="1600" dirty="0" smtClean="0"/>
              <a:t>Die </a:t>
            </a:r>
            <a:r>
              <a:rPr lang="en-GB" sz="1600" dirty="0" err="1" smtClean="0"/>
              <a:t>Brucke</a:t>
            </a:r>
            <a:r>
              <a:rPr lang="en-GB" sz="1600" dirty="0" smtClean="0"/>
              <a:t> (1905-1915)</a:t>
            </a:r>
            <a:endParaRPr lang="en-GB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Ernst Ludwig Kirchner, &lt;i&gt;Self-Portrait as a Soldier&lt;/i&gt; (19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74" y="3595565"/>
            <a:ext cx="244742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oma.org/images/dynamic_content/exhibition_page/13633.jpg?137409525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85755"/>
            <a:ext cx="2299345" cy="304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s5.wikipaintings.org/images/emil-nolde/mask-still-life-iii-19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3" y="476673"/>
            <a:ext cx="2837383" cy="266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gur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91" y="3267637"/>
            <a:ext cx="2709342" cy="31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3.gstatic.com/images?q=tbn:ANd9GcTzcyDhM3ZksqG4OD-R0go5B5D9eTp_mThzkOfw8uuMU_T9UFmq8w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47279"/>
            <a:ext cx="1872208" cy="26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wo Girls by the Water by Erich Heck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47" y="347279"/>
            <a:ext cx="31432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sgtr.files.wordpress.com/2012/08/fig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9" y="1268760"/>
            <a:ext cx="4331683" cy="50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UExMWFRQWGRgaGBgYGRcdGBoXGBcVGBcaGBoYGyYeGBwjHhwYHy8gIycpLCwsFx8xNTAqNSYrLCkBCQoKDgwOGg8PGiwkHyQsLCwqLCwpLCkqLCwsLCwsLCwsLCwsLCwpLCwsLCwsLCwsLCwsLCwsLCksLCwsLCwsLP/AABEIAM8A8wMBIgACEQEDEQH/xAAbAAACAwEBAQAAAAAAAAAAAAADBAIFBgEAB//EADoQAAEDAgMFBgUDBAIDAQEAAAEAAhEDIQQxQQUSUWFxIoGRobHwBhPB0eEUMkIVI2LxUoJTcpJDM//EABoBAAIDAQEAAAAAAAAAAAAAAAIDAAEEBQb/xAAxEQACAgEDAgMHBAIDAQAAAAAAAQIRAwQhMRJBEyJRBRQyYZGhsRVScYHR4UKS8DP/2gAMAwEAAhEDEQA/AMfXpXJzM343UPl5HcMRzz6x6Lb08P2QYA7vcJWu2BAulfqPpHY6n6f6y+xmsNi2tyaijGDRojoCnK9ATMShimOAKOPtBd0U/Zsu0glHH2ENHWB5KdfHkiw8ktRxAY7cklxk3JPvomBXEyWDnEhH79FPdMBez8jWzQOke0DZrhnA1npzC9UI3hv1GtJjdbeXGNOHVI7JpvBqtq3ILd0iAIMzbw8V6q4vrsdTpmpuGDDrAEWkiwOqa9XDsZ3ppxVs5tLENp3DS465C8+wkWbRLgIgEjT3mtDh9lF796u2lu6U90Ojj2zle9vFLbVwmFpN3/kg035RZ0zFjNheYWSWtuVRsiwN/IzGP2hWDrlwAy08eascHt9zWDddvHhM+OavcPsrD7oc1gIOU39UxTYGWaAOgj0WaWtS4v8ABqjoXLmRSM+Jci5riDwnyIGa6drucAGhzSTbMkCb2hXdWmHZob6bALZ8la10wvcEu9/0V1J1Yi7y0cYB4SAJt3qTm9oEurOHEOLdMiAcpR/mCBvDy0Rv1AIkHuhLlqsrNeHS4YrzKxbCfLn9paBftCb9TzurduJbFnT4fZU9XEu1/CEcQDnHokzUp8s1RnijslX9GgGIOij80nNVVDGEZGeSaZtMHRZ5Y5Lc0RafALEUKmefTNRw+PABY8SCdbEHkcwn/mc5UK1NrrOlFDLtUi5xUlTJfIDwC1wP/tw6i8pLG4SMwW6b0WPvmoDAvaew7NHbtBzLPFuIWiGWUXcX/kxzhOqklJfcrThH503td1+8n0S9TGVaf72Oji2/oVcfo6dS7ezzbl4KFbDvaMt5vEZ8sjK3Q10+Gc2Wlwz/APm6foxDC7VD5hw95IzMfzSeNwzHG3YdqYOfExmqrGYKsLghw/xW6OqTW5iyaeePlGobjCdfeSao40m1z6LC4fHVG+Oq0WxNobxF+o1F06ORSE1RqHiTcuB5ERay8rDBY3dYGgttOc8TzXFfSF1i2NxTabJe4NaNTOQF4AzNkCg9lVocxwLTlAOfeJN1mNvYbFVP7ho/uJaGibf4gA5Qq/4YxNYP+SKj6Qf+2AD2pmxdMdQuBLTNQ2e51PffPxsanbFM0n0nG9OSH38xGf3Qca+k02rMi8GYFuuaBidhun+5UqvHAkQU1gdhUQ4H5bZJuSJNzndJ8lJXv8glqpqTa7+olWpNqFppPDni4gkkzeLD14lOvpGTaHf8XZeAzSm1tsmi4tjdAyjKO5UtX4hLyd4ukC2X1M+C0QhKa42EzztNtPnk036EPEVIffgGjKwgaDO83gp1jd1oAADRoLDwCxtD4ieOMHKY+667bznE5x795oZYJvYT4qRrKr993y26/udwHAcysl8WY7eq/LbG6wBsdO9aGtWOHwxeQd8iSOZXz6g0udJ7TjMnnqZRaWCty7ImWVRot9jbcNE7rjNM+RWlftdkSNeCxRpRpZFwFTdeGv8A2zY6tPfpxTsuCM3ZeDVSj5TUN2tvTAt3SjsxoNoul/0IAneEHUQQe8FEp0CDYiyxSjE6sMk1zQYuPBDxcgDPjZOUng21UcXR32w7nolRlT3HzXVHyiIZIET3yoVAOF1GkypTMNhw4zDu/Qo76RMGCPBaLVmTeqrchh8NPJRxrHNa+GkkCbGT3BGe15yPUW79fVD3nyIBseA6Iot2Y8jnHYucKWFjC24LR1uBqvOohx+6rqOLLWloAz6dYGneiDEuP7h4LM4NM0wz5a2tlTW+Kd2puFj2gWJIvygTkrHB7SZWEA9xzUNo0aLx/dBMTBggjpx6ZKt2Thy0hzd2CbznGq0qGOUOKZn98yQl5nZbVNnlt2d40Qq+0vlCXkg9DHimW7Si274X/K9+rZUBDmiOeXjogi2viVmiWTDqFzTEae2KVV24+N45OcIBuJE5znaEepRp/wAXbjvCen2VTV+G2/qIBllnCTpN2yFc1HtB3XgtnKYII0TpxUacTNDLlgmkrSE8Vg5PbptdraGnxGajh9gtLg6m4iTrEcdckSnvNrPbM0y1sCLA2mOGuRVhhMORca6X+iJTlHeyl4WXZqmPYei7dGts7HzheVlhsI7dFh5cV1O/UJ+i+o39Oj+77f7J4ukw4qmYypu6XcfWPJcrATZgAmcsjx6rtW2JjjSif+2ijWfutzEgrlytxX8CYpbgMQ+Qk6teBBPE6+/9IO09oBro8I1PD18FXYvFBrSTYxMKoY3ZbaW4D4kph1OTAIFj0n1y8VkHtHTmnsftF1Q3Mjh/tJwT9LW95Lr4oOEaMMpJyskyoIhwvofuFcfDWBFSuJB+WztGeI/aPH0VAGQZN51C+jfD+y/l0JcILu0QcxOQ9EGon0w25YUI9Uiq+L8dMM4z9h5yVncJSAzEnQfVWO1yHVnkxYwOg9UkGQen3v1NlMUeiCQnLPqkwmI4HIadfRI4qqDrPO6nicSSeXv3CXAngnJFRXqPbM2tUpt3LFhIO6Ysc5BzE5LZYV7KjGvaLEeDtffMLCYaJIInvWj2Ix9Mbps0iR/7TBWfNCLVmmGRx5LTEUwI0KE6uRkZ6qVamXRP1XqWBabQD1n6lZOmNbsYs0ovy7CeJrhxB3h4LtOs7SfBWAwzW6AdAptDYJI4a+sKJx4FynKTtiVDGOntMBHMD6p1r6ZzEdCfokK+0abHdosHIuE/dLf12neHA5ZAmPAK/DvhEWSa7lvicPvCW/uBzJiRqNEvTxDwYcB6GB6qtG25ybUPRj/suDaIcMnd7Tpmj8NtVJBw1OSDtMtMViWlsSDxBz7o1VbgKLqeR3m8/HX7KW6we/wpOxZGRA7irUXFUkDkzzyS6n+Cw+Y6p+1jOV/FLvpvZm1p6ZeRslnYl03j/wCRfxCWqV/mEAl4GVmGJjjl/oqo43fyKeXI922WFBt98hrSbRJMjlKadXcR/E9VS4TDUmkxXeMibxxvHf6ormsEf3HmQDBJ8ro3hjJ8/ZkhqJwvpfJaMrFpgtHvOJyTuztoi+810jQR3d3RZ35LZBk6WnPLiO9XGFZSFm1GjTUHuQZMUUt9/qasWpyX5jRN29ugA2sDEDUA/VeR3VWnUZDPoF5YGoejOgs8P2lNtDa01HObdwaAD/2NiPFUe1NrPdLZiLWyk81fCGtNRwvEcokW5QFRbRd2t90f4gD1IsuhGKTS9Dj9Ta2FNmYZz3bxmAJvr+PfFKfEVY5cU7s3a/y6p3v2PtyHCPeqltjZrS2xm/Z4QRl9kxLpyblPeG39mVBtAXBnGgz99EzWbug5d35UBTLjuiOfXRbDONfDuBNWtMS0eEaT70W+dUIMTlJ9hIfD2yxSpzq7xtb31KsT/wD0vlx5khcnNk8TJS4RtjHpiYcEAuky7ePfnfxSOKeSbEePcFcYyj8vEOBymeFjw9FU4hoGV44/T3xXSic5R8zBPogC8qIABnwXvlTr7uusaAJKaMSGNi0g+qAeZ8PZWtdnyiyxWHqbrt7KLha+q4uaHGtTaHRH9sxHKHyfFYs8HJofGDfBI4q9kM44D+Y98hdK1qrBM1i62QaB90A7UYB2GnqftYK46RstKC+J/QtKVZpuSTwsfrkuv2g2nOmYvGetjKzLsWSeAUK+ILiSQB04e9VojoknbYTzY+0PuP4jbABljQDxIHglXbZdxE9PXRV7xxsvNZP+ltjjjFVRnbscO13nXPkPsot2o8ZH0S4p8uSk1iPoT7AjTtpvdac/Fep7RcNSgmjKi3DeyiUa7AjzNtOnM+K8dpl2c+7JM0+qm2lPFToXdFqTXAcVxqwKdPcccvHK3FLMpSjURdTw4+hfiT9WNsI0aCOndoExh2NJu0RM2JzQabN3vGn4UsPWG9+3u/2q8GD7F+LP1Zf0dpVI7LZF4ueK8jYHBtdTBJiZ0PE8F5J93xeg73nL6lrtbCNbTAtHAg6DLNY7bVMgAzYfSw7vutX8VY0MinNwZJm43eWd7LNfPbXDmgybz5HvK4uJSSTHRjs4mc3swTE/TgrLAYhzmlrrgDsnlp9U1tDYbW0g4TvEhok5k5+CsMJsxlPDvc8X3f3eMn3zWjJki4isCad9jH1Jgk56DkLpnZGF367Wkc/AfgeCAXbxJ0HgPf1RMBVLajXgZEeR+q0NPpdCU/MmfQKrYtwH1Su0QRucfznI6p6s6QDGYE+UoO1MKXQc9O4+/NcZbM2buyt+Jtlb9Mvb+8eY4G2awReSBwyyHDovoGIx3y6ZkkwRYxx4rE12NG/uzBIIHqF0dO3VMy5HG7QKnV7PTlxEn0Q6tW1kSnSJBGkib9dNQl6lIt6ctNVqspNWTJItn910Ys2EmOE2yk9EJtaZv71UBS6Kk6CY/Qxg1Gi858jVLU78o8jwRmCy2R33FsgCT/tTe0nh9kRojgu7ncmdJVg20LXRWYcarzY1KJuhGlQLZxrByXnALxEaKE3VlBWFEJk5yhB6k16solpkvATyXWr0dVCHfk6KVOlfRRaVJrlCBQfNHoU5dNyJHVRptaCJB8QrLAETYH3Cq6JRcYbGANAy7j9l5do4NrhMm86DiV5BsEZPaO1HPLnTd0yTxI690qw+E8PFOo/dBfkwZgZ/Yqh3C9xAiOHT6WVxsbazqe9uBp3g1gGUak2XLnDyNRHuTb3L44PfLGHNpLjHG8eX0XvioBtBjJgOMGM8lY7Jw4aN5xuYPcR5BZb4mxXzamYhot3kefVY4XPIvkNkvDxV3KF7Q3u0HHuXaeGcG74badSbwfEdyZ2f2iGiO04CdYJj7K7xgAbuZz4Afdap5OljtHpFmi5Ngti/EQP9uod0/wATxsLOnI81p6L5EexYZ8V8zx9bdeWTPTTkTnZbjZG0KbqDGgkOa0AnmRN7yDOhSc+KK88RUIy6ml2Kn4lxYYW0xdxJc7vs3n/yMc1QmmA7lmOfFaHb+z2uO+CCYAkcslnYGWo9EzE1VIyZYOMt0SdutIPEEZGJGV9dFCiGzJ1DvsgC74ud0HxPJCq44NdAE87x+U0BRfYFXobpIGWfvxUN+M9Qmf1G80hwg5A/TNBo01Y+Kb5O0zJt556I7KZJIEqOFMklM0j4fS624l5QJckDOi6HGM7eS8cwAJ70V1CIgXzTLKFwLorafHPS66G7vVR3kaBZ4tKkGLhcpb5lECTFCURtMLjao1C6MQOCsoIGXUXNByU6dSYXSOCqiwW6F5sqYp5qW776qUQ4wd6sMLWLeWSVotInn7P0RsF+5UWaDC3YDYTz/K8p4N4DADnf1K4gZaMxjdlsNmiJPGwBAznO6ZwuywwEg7znEC+WUjv580Y4bMm0CV7DGIExBMznOXcFxfEkRSZabK+IgOxU3QRABvcWt1usz8SUy15hwIno4Ek2cPcou16FieYnlax9J4KpqdsjV034/lFDEk+qJoeTqjTHdl4gUzvOIBGUm5yMADPJA2j8Sb0/KBaTPaMb3/UDLqnquw2ubvt32OLbweUHTJV1XYlQEkODz/8AJyjpCvqg5bm+OHUY8dQ4e+xV3Oc8+Mo9N7m5EtPI3mCg1KLmGHtLeuXJcD/9rZFqtjnNNPctKO3Xtjf7Qm5N7eITj8XSqTYTnIdBjjDs+6clSscTmJHlmPBCibG3C3VC8UXvQ7x510t2vR7lx+lt/bfnJA59CEhW2a9tywju+yWi2ZzyurHB4+qwbo7Q4Gb9I9EDxyXG4MVib3tfxv8A7+4gaBMANJPepUqbiSMmjN2luHG60AxLXMMENqR+2CSMrkgQB1+qBg9ivMmq4ibCD5pDm18WxtWmUklid/OqQrhtlEu7Dmmb9DaOo0sn8Xsp9E7xgtg8bWEKtdgnUqsA7rx2mls7p1kcOY06LX7QrB2ELj/IMk6CwB7ptKbGc4uNPY584NOmZOvUl7eEZcwb+S9Ve0P7UkGbA2tfwQq+HJLWgwSXCeUzCXFDdtwNjfNOXU5bAV3DVq0n1vPRea62Shu3vmPuisW6KFskwBS+XOq78u3uVwtjNHQJIU9V3clQa8IjaisEkwQihANRTDpQtBEjmp0yoi6Kxk6KECxz4KeGqnfFgb8EOCDYXXBIOeveqIbDB06e4JbBvx4leVfhMTLAd0HrM5riU1uMQn8/enM8OCli7wW25a52MprE4RrS/wCXIbJ7xAt3He8VwYExJa7d4n6Tn3LhOVcmj3HNfTRX1rgggQevH/WSWobLE9l0SbXEmL5xbwVv+l3o3Q4xmQlKT+3us7dQGAMgJm5P2Rxk+wp4smN1JUPOADQOQnuGvkla1CGj6Z6j7JzE0iAJzi9rTfLlzXq9Ls9LemXh5IHuz1OndYo/wVdXCSIcJHA3H4VZiPhthnd3m+Yn1WiptkZ2mfNJvd5qlJx4YyeHHl+JGZq7Lq08gD0z8ClHVL3aRnYzn4cVsqjhEcAbc5H5Qa2BpvzbOd9Y7inx1LXJz8ns2L+Bmepm5zAGd/D6I2FpOJkSxp8XDgOXNPuwG4ADBvroNOqmwAHOEU9RaqIvB7Pp3k+h2jhGtbugCIMjjae+ytKZDgDxg95aCqylUcA7dG9AJ5ADMkHghYDajo3TmLNtGXHujzSVCU02jdPLDFNRZa12AFpgEN4jx6KGFG9TqUyf3AxyIOiD+sc9txlpxz5JHFYyowyyOJHdkPE2VLYDVQeTE+lfMUpuJqSRENNuBJgoL2SbJsNNV+80FpLZ3XTe5kZwOI4pdoudF19PNSVPk81NUQ+UAvbqIKBJAF5RauGLW3aRqCZ8FrtLYSKl5Ej/AGhtqHX6IhF1L5N7FWQE5xlSa48EXdgojWDgqKsE0lSM2hE3F5jeChCTKhGYTbKs2GZ8+CD8klEndOWXmoWHDybxkoE3XXTKhB3rQoWX2BZFNvZPsleXcG7sNmMuS8qaImXh2c0uk8zGmZm3eiVKIIE/t4Hl6qp2ttkAlrHb1oBFhrHM6cFnvmOqEBzzoJJOp4TA6civJ+BOa3dHfya+ENo7mxrYulu7m9IIiGm/C0KowGNoCpLd2noBcTwzhUjW9rs2H+vsrGgAWnfaHjgYPuEzHiWNPdmDNqpZdmqRY47No/xk98qrFfMEg8ud+KDXw26f7byy37ZlpjkcvFL1K1QTLW1IyLJB1Nwfzkm1fDOjptdjUFGXYeqG1jGcnQ+aBT3YyPv6Kup7SbvbpDqZj+dh3Jxlbj1Bv7yQtNcnSx5seReRh6duOnvxTNCmBfjOmX5lL03DKeGXLjwUxVMWFupzz8fuoqGOxTap7djolGiUxtFvbHQfVLitZWUFwr4dbW3Xj6Jt9KWDezkQeU6lJUnjMnURwz+ybxOIG4B1B+nconTJJWJVHZkWt629ChPvCI8GJ0Khu93vooW9guFxgabxlA7jx+6nicC2qCAYfPZOmevJP7INE0zTqAS4m58okW6pfFbNfSy7TNHD693sqnmSnS2f5POZ9JkTeSO/PBXbPcRVhwIfTDi5ulgOGhsenVOPqggwDun+J+nMaL1HBtqEFzCSezLQ6Y6jKOeUKGNYadT5V3AbpDoGRGvMZdy1zyvJT7o57XoIYnDwZYDGUazMIJmeCtmkCDN9fE2SWLg3kXJWzTaiUn0SF0A7k1RZa9kl81cONzW2yqLB8QolgjLvSbMUABJmZtBtwTFPFzkFLKphqZ5wpuaCBczf6IQKNQwbnZBU5VuwopvZEqFAHp7C9VYQT1T9PZFUn/HhZEOyYPbcGjm4D1WeWswxe8kaFpsrW0WQw2LhosF1OUdmdkQ9pHEXHiF5T33D8/oye6Zfl9ULYmmJPu+RvxySYa0EGOF/t71TuId2eE+MDP3zVfWNh18r/lcaNtChiqbGLHh6f6UMNiSLm33y6aJdgvJRqzpyH38kwlnauKBMR+brtOuBYXg8OaVeyD0y9yolxF/shdBDVRzXWcN4HQ3CVOzw3tUnFsfwN2xGRvI/K62sevX8IhM6IU3Hgik07Qt/UiyN9paDrm09+nkn8PjAADJ6e8u9QY0DMW15rjqAJ/tkiOF2ATzMDoPBTyv5HUw+0pxVTVg9qYsOiYEDyS9Kk91m03HmbDxKt8GwQJALxqB9U4MSG/ucAeGZ8kmWStkrDye0Zy2gqK6nsdxFzHQT5lEOCGsnqZ9EwcfP7adR3OI8yvOFR2VMNni4eiW5z77fYzdWonw5P6gv0Q/4hcOBBOQRv09aMqffJ9F406uppz/2+6niP933BeDUPsyJwYIg3jRSpDcswkA52n1UKja2gZ5/dQY+tq1ncT+VLvllRwZ48JjJxUfxbJzIEH63SVdoL5ABaREZOB0IOq66q/8A8fg78fVB/VRYhw6j7Sji64BljyLeSF6eGIcN8OA4iOBi91W4zDljrXbYTEZZGO8i3HJaPDYkHLddy/CHWJc4FzLd+ojv6LVhzODsTtXS/XkoGYJ5sGk9MuvBNt+H3nPdb1P2lP0MbTbPzqjheAAx1xpcAojtr4Zpu2qT/lHoXW8Fplq80nUI/RX+aRpWmxxVykvrX4sq37EY399YD/r9yFKhVwjHFodUeYtax9B4lEft3DkuDcP2uNRwI8BKpcVi99zey0ROQItGUSjgsuT4nJf9V+LYE3jh8NP6v80WlX4lpMI3KAcL3Lhn3A+qZG3az2yz5dNpFobPGczy4LPveQMuXki7OrwyBnJTPdsfV5lf8ti/eMleV1/A1Xx9c1SHVXukSIJDTEyLRH0UXUabmkEEnRxuRqLm5UnEhwIGh6i/5QcQ87hgbpMAd/8AsrTjxwinS2ETnKXLNHsbGuNBhLTMeNzfJeT+x6TBQYJyEeZXkxutgOhPcWxtYWYQZn7W8khiniwGWXNNY90OJjM9/FJUqQdJJvc8oA9VworYJkWG4k/dMBxjsxzJi5+yWbQOpTIdFhc+73VspEIk3XfkeHTqp037zd4XnzQK+Ma2034DNBTYaC0wBNpXPn7psAScgMygUmVHn/xs1n90dNEzhKB3t2iwvdq4mGjmXnTkELpDIwcnSC0sMXXd4ZDv4orao3t1gLzwbkOpyCZ/pA//AGfvf4t7LPuUw6s1ghgaBwCySyrhbnUw+zpS3nsBbg3PEOO6P+LPq7PwR6OEY3SO6UJuNIPBD/XjIXM6pXnZ1IabHj4RYho6oTsQ0Z27/wAJT5jiD2vDKEv8uTqqWP1H0hutjxoLID8STBhcdRIA0HNddWY0aFEorsXSOHE9FJuI6eAVbXr3s1B/VEFH4bJSNBSqHgEd2MBFwCsy7EvORU2uedfslvBfJHRePwNGpm0DhEJV+y4EMqOHCbhIikY/dfquMA1d5lFFSjxITLBiycoKcJUFnAPAyI0i8kXI7lT4rCFo5Zg9D/KbT6q6aT/GpHepPvZ7QRxABMc+PetuDVyxs52o9l2rxv8Aoyfy/wC47jE8L5FcwtPtX0myt8bs4t7bBvt5ASBy1PTP0SVMh43mmTku5gywyK0zgTUoOmiwxezqZaN4G+RFgDCWwuyW7wDarN3nIPNaQ0W1aLW5OaBfpb3xVbT2JqYkHLlaDK5njz6nbGKG2wu/Zrt/9zI3M5GZN7IOJwm8GgkS0tm+YzkRmrOjhm6ayIzGmRSGLwW6GvZkHExwkweg+604dS7qQEostsJiWhgDmmRM2nUryNh2AtBAF+IXl1NnuIUj2LoNMkzxBHfI8/NUmMxgYJub/e5TGJ2uXNLhDW85Jzzy5eSq6n7txxNyNNPXUrgwj6jRhuPAkPORIUKOJeOyM2iBrLt61+kJmlsGLFxk72WdzY8rZ6p2nhdxwpsgSJkmRedc3Gxsqco9hsMcp7JCFDAkCahhtzEmZMG8WOqYpVG//iyf8smzbNx/KdGCa0y7+47/ACyHRv3U6mJgXMkLNLLZ1sPs1/8AN0LYXZO8ZrPn/Bshvecz5K2+c0AMY0ADIDLyVR+rJzNu9cOOgW9+azTUpvc62LBjxfCh3EVTr78EjUxN4CgWuqXLoRqNKAiUVHkdYKXuKdw+HS/6kCwuFD9U42mOiF9T4IWNbEsZN+4JJ2PP8RHN3BD3R1K81jYuY6KRVFNWSfVJzM+ihvF2XHgo1HoP6g6JiTZfAd2HE3PcoTTGV+QlA5uKi6uMgFaiyrGm4ojIABBqYonU9FFzyQhFgzKPpSJySD1M0yckP54GQXjjSPwpT7F2F+Q4+ypsrObkUmce45L3bcp0vuTqHxiTqJ98FGpgKbpqUzuOsHajqRqNOInNKNYf+QC5vm4nMQeiOL6XszLqdNHPB7b9mWuzsa+m8GQQ6x5dON/VWD4L7WN5ByCyb6rmZzHHh74hWmytpb1i7o6c+v5TGr8x5meOeJ9E1Q+/BCHXvnIN9NfeaTxxcxji073adJmZGYy5SFZCqcs7WvnnHMJOg1r2mdCQ4TFvVFGTW4p3YlQ2uzdEuI5QOPUei8p/0Afxe4NvA4DxXk7qiV5ReoxwY2kR2gSLG9oIgDT7JzD4M06bnWLjBAtZ2kd5n3KtRsRz6hcGjei0nS/qu4DAuqAuMAAloBjTM9SVnnlVWaMGB5JUVp2g8NY+4Ba4PaNSI3hfWN7LgoMeQ0HIMLYjJzSAbcRcm3EpjG7LMvAMB0HmHAGSOFrIFDDEsgmd2W+BI+iHqTVo7mLT9O3y/wDf5J4jFTl76IDyc01TwJUamCSaR0KYqXHSLrlOnF3Jk4KclA4MhX2ourPfqAMkCvWJzdZT/QOkfhQq4JxNvVUopFgt6NVw4jmpuwpm+vNcOBcipEPMxJmym7FlQdhCLKIwhUpEo78yVHfjVHbgiuu2eVexTQqXkr3zE2NnEmAV12yCDA9e9SyUJ/P5LodPJOf0l3Jdfsd8A6HmFLRQlUZ3IDyBzVlT2I48/BTfsFzc4VdS9S6KtjrSI6a9UTceQrBuzswFGvgXgcPD7q79CUV/6biQoFjf+SY/prz3c1J2wniMrxBkao6YN0wDMRu5GeosoU3NDt4AA5pn+mH1XW7LcTl5hRElBS+JBhji8QYtrkcrao76pkOFiRDoycJGc2H1Srdku4en3TtHBPbaRwI0PJEm0Ys+hx5Fa2Y9SwxgW8Z+y8r3AViym1vy22t5leQdfyOW/Z9dz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744663"/>
            <a:ext cx="42672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hQSERUUExMWFRQWGRgaGBgYGRcdGBoXGBcVGBcaGBoYGyYeGBwjHhwYHy8gIycpLCwsFx8xNTAqNSYrLCkBCQoKDgwOGg8PGiwkHyQsLCwqLCwpLCkqLCwsLCwsLCwsLCwsLCwpLCwsLCwsLCwsLCwsLCwsLCksLCwsLCwsLP/AABEIAM8A8wMBIgACEQEDEQH/xAAbAAACAwEBAQAAAAAAAAAAAAADBAIFBgEAB//EADoQAAEDAgMFBgUDBAIDAQEAAAEAAhEDIQQxQQUSUWFxIoGRobHwBhPB0eEUMkIVI2LxUoJTcpJDM//EABoBAAIDAQEAAAAAAAAAAAAAAAIDAAEEBQb/xAAxEQACAgEDAgMHBAIDAQAAAAAAAQIRAwQhMRJBEyJRBRQyYZGhsRVScYHR4UKS8DP/2gAMAwEAAhEDEQA/AMfXpXJzM343UPl5HcMRzz6x6Lb08P2QYA7vcJWu2BAulfqPpHY6n6f6y+xmsNi2tyaijGDRojoCnK9ATMShimOAKOPtBd0U/Zsu0glHH2ENHWB5KdfHkiw8ktRxAY7cklxk3JPvomBXEyWDnEhH79FPdMBez8jWzQOke0DZrhnA1npzC9UI3hv1GtJjdbeXGNOHVI7JpvBqtq3ILd0iAIMzbw8V6q4vrsdTpmpuGDDrAEWkiwOqa9XDsZ3ppxVs5tLENp3DS465C8+wkWbRLgIgEjT3mtDh9lF796u2lu6U90Ojj2zle9vFLbVwmFpN3/kg035RZ0zFjNheYWSWtuVRsiwN/IzGP2hWDrlwAy08eascHt9zWDddvHhM+OavcPsrD7oc1gIOU39UxTYGWaAOgj0WaWtS4v8ABqjoXLmRSM+Jci5riDwnyIGa6drucAGhzSTbMkCb2hXdWmHZob6bALZ8la10wvcEu9/0V1J1Yi7y0cYB4SAJt3qTm9oEurOHEOLdMiAcpR/mCBvDy0Rv1AIkHuhLlqsrNeHS4YrzKxbCfLn9paBftCb9TzurduJbFnT4fZU9XEu1/CEcQDnHokzUp8s1RnijslX9GgGIOij80nNVVDGEZGeSaZtMHRZ5Y5Lc0RafALEUKmefTNRw+PABY8SCdbEHkcwn/mc5UK1NrrOlFDLtUi5xUlTJfIDwC1wP/tw6i8pLG4SMwW6b0WPvmoDAvaew7NHbtBzLPFuIWiGWUXcX/kxzhOqklJfcrThH503td1+8n0S9TGVaf72Oji2/oVcfo6dS7ezzbl4KFbDvaMt5vEZ8sjK3Q10+Gc2Wlwz/APm6foxDC7VD5hw95IzMfzSeNwzHG3YdqYOfExmqrGYKsLghw/xW6OqTW5iyaeePlGobjCdfeSao40m1z6LC4fHVG+Oq0WxNobxF+o1F06ORSE1RqHiTcuB5ERay8rDBY3dYGgttOc8TzXFfSF1i2NxTabJe4NaNTOQF4AzNkCg9lVocxwLTlAOfeJN1mNvYbFVP7ho/uJaGibf4gA5Qq/4YxNYP+SKj6Qf+2AD2pmxdMdQuBLTNQ2e51PffPxsanbFM0n0nG9OSH38xGf3Qca+k02rMi8GYFuuaBidhun+5UqvHAkQU1gdhUQ4H5bZJuSJNzndJ8lJXv8glqpqTa7+olWpNqFppPDni4gkkzeLD14lOvpGTaHf8XZeAzSm1tsmi4tjdAyjKO5UtX4hLyd4ukC2X1M+C0QhKa42EzztNtPnk036EPEVIffgGjKwgaDO83gp1jd1oAADRoLDwCxtD4ieOMHKY+667bznE5x795oZYJvYT4qRrKr993y26/udwHAcysl8WY7eq/LbG6wBsdO9aGtWOHwxeQd8iSOZXz6g0udJ7TjMnnqZRaWCty7ImWVRot9jbcNE7rjNM+RWlftdkSNeCxRpRpZFwFTdeGv8A2zY6tPfpxTsuCM3ZeDVSj5TUN2tvTAt3SjsxoNoul/0IAneEHUQQe8FEp0CDYiyxSjE6sMk1zQYuPBDxcgDPjZOUng21UcXR32w7nolRlT3HzXVHyiIZIET3yoVAOF1GkypTMNhw4zDu/Qo76RMGCPBaLVmTeqrchh8NPJRxrHNa+GkkCbGT3BGe15yPUW79fVD3nyIBseA6Iot2Y8jnHYucKWFjC24LR1uBqvOohx+6rqOLLWloAz6dYGneiDEuP7h4LM4NM0wz5a2tlTW+Kd2puFj2gWJIvygTkrHB7SZWEA9xzUNo0aLx/dBMTBggjpx6ZKt2Thy0hzd2CbznGq0qGOUOKZn98yQl5nZbVNnlt2d40Qq+0vlCXkg9DHimW7Si274X/K9+rZUBDmiOeXjogi2viVmiWTDqFzTEae2KVV24+N45OcIBuJE5znaEepRp/wAXbjvCen2VTV+G2/qIBllnCTpN2yFc1HtB3XgtnKYII0TpxUacTNDLlgmkrSE8Vg5PbptdraGnxGajh9gtLg6m4iTrEcdckSnvNrPbM0y1sCLA2mOGuRVhhMORca6X+iJTlHeyl4WXZqmPYei7dGts7HzheVlhsI7dFh5cV1O/UJ+i+o39Oj+77f7J4ukw4qmYypu6XcfWPJcrATZgAmcsjx6rtW2JjjSif+2ijWfutzEgrlytxX8CYpbgMQ+Qk6teBBPE6+/9IO09oBro8I1PD18FXYvFBrSTYxMKoY3ZbaW4D4kph1OTAIFj0n1y8VkHtHTmnsftF1Q3Mjh/tJwT9LW95Lr4oOEaMMpJyskyoIhwvofuFcfDWBFSuJB+WztGeI/aPH0VAGQZN51C+jfD+y/l0JcILu0QcxOQ9EGon0w25YUI9Uiq+L8dMM4z9h5yVncJSAzEnQfVWO1yHVnkxYwOg9UkGQen3v1NlMUeiCQnLPqkwmI4HIadfRI4qqDrPO6nicSSeXv3CXAngnJFRXqPbM2tUpt3LFhIO6Ysc5BzE5LZYV7KjGvaLEeDtffMLCYaJIInvWj2Ix9Mbps0iR/7TBWfNCLVmmGRx5LTEUwI0KE6uRkZ6qVamXRP1XqWBabQD1n6lZOmNbsYs0ovy7CeJrhxB3h4LtOs7SfBWAwzW6AdAptDYJI4a+sKJx4FynKTtiVDGOntMBHMD6p1r6ZzEdCfokK+0abHdosHIuE/dLf12neHA5ZAmPAK/DvhEWSa7lvicPvCW/uBzJiRqNEvTxDwYcB6GB6qtG25ybUPRj/suDaIcMnd7Tpmj8NtVJBw1OSDtMtMViWlsSDxBz7o1VbgKLqeR3m8/HX7KW6we/wpOxZGRA7irUXFUkDkzzyS6n+Cw+Y6p+1jOV/FLvpvZm1p6ZeRslnYl03j/wCRfxCWqV/mEAl4GVmGJjjl/oqo43fyKeXI922WFBt98hrSbRJMjlKadXcR/E9VS4TDUmkxXeMibxxvHf6ormsEf3HmQDBJ8ro3hjJ8/ZkhqJwvpfJaMrFpgtHvOJyTuztoi+810jQR3d3RZ35LZBk6WnPLiO9XGFZSFm1GjTUHuQZMUUt9/qasWpyX5jRN29ugA2sDEDUA/VeR3VWnUZDPoF5YGoejOgs8P2lNtDa01HObdwaAD/2NiPFUe1NrPdLZiLWyk81fCGtNRwvEcokW5QFRbRd2t90f4gD1IsuhGKTS9Dj9Ta2FNmYZz3bxmAJvr+PfFKfEVY5cU7s3a/y6p3v2PtyHCPeqltjZrS2xm/Z4QRl9kxLpyblPeG39mVBtAXBnGgz99EzWbug5d35UBTLjuiOfXRbDONfDuBNWtMS0eEaT70W+dUIMTlJ9hIfD2yxSpzq7xtb31KsT/wD0vlx5khcnNk8TJS4RtjHpiYcEAuky7ePfnfxSOKeSbEePcFcYyj8vEOBymeFjw9FU4hoGV44/T3xXSic5R8zBPogC8qIABnwXvlTr7uusaAJKaMSGNi0g+qAeZ8PZWtdnyiyxWHqbrt7KLha+q4uaHGtTaHRH9sxHKHyfFYs8HJofGDfBI4q9kM44D+Y98hdK1qrBM1i62QaB90A7UYB2GnqftYK46RstKC+J/QtKVZpuSTwsfrkuv2g2nOmYvGetjKzLsWSeAUK+ILiSQB04e9VojoknbYTzY+0PuP4jbABljQDxIHglXbZdxE9PXRV7xxsvNZP+ltjjjFVRnbscO13nXPkPsot2o8ZH0S4p8uSk1iPoT7AjTtpvdac/Fep7RcNSgmjKi3DeyiUa7AjzNtOnM+K8dpl2c+7JM0+qm2lPFToXdFqTXAcVxqwKdPcccvHK3FLMpSjURdTw4+hfiT9WNsI0aCOndoExh2NJu0RM2JzQabN3vGn4UsPWG9+3u/2q8GD7F+LP1Zf0dpVI7LZF4ueK8jYHBtdTBJiZ0PE8F5J93xeg73nL6lrtbCNbTAtHAg6DLNY7bVMgAzYfSw7vutX8VY0MinNwZJm43eWd7LNfPbXDmgybz5HvK4uJSSTHRjs4mc3swTE/TgrLAYhzmlrrgDsnlp9U1tDYbW0g4TvEhok5k5+CsMJsxlPDvc8X3f3eMn3zWjJki4isCad9jH1Jgk56DkLpnZGF367Wkc/AfgeCAXbxJ0HgPf1RMBVLajXgZEeR+q0NPpdCU/MmfQKrYtwH1Su0QRucfznI6p6s6QDGYE+UoO1MKXQc9O4+/NcZbM2buyt+Jtlb9Mvb+8eY4G2awReSBwyyHDovoGIx3y6ZkkwRYxx4rE12NG/uzBIIHqF0dO3VMy5HG7QKnV7PTlxEn0Q6tW1kSnSJBGkib9dNQl6lIt6ctNVqspNWTJItn910Ys2EmOE2yk9EJtaZv71UBS6Kk6CY/Qxg1Gi858jVLU78o8jwRmCy2R33FsgCT/tTe0nh9kRojgu7ncmdJVg20LXRWYcarzY1KJuhGlQLZxrByXnALxEaKE3VlBWFEJk5yhB6k16solpkvATyXWr0dVCHfk6KVOlfRRaVJrlCBQfNHoU5dNyJHVRptaCJB8QrLAETYH3Cq6JRcYbGANAy7j9l5do4NrhMm86DiV5BsEZPaO1HPLnTd0yTxI690qw+E8PFOo/dBfkwZgZ/Yqh3C9xAiOHT6WVxsbazqe9uBp3g1gGUak2XLnDyNRHuTb3L44PfLGHNpLjHG8eX0XvioBtBjJgOMGM8lY7Jw4aN5xuYPcR5BZb4mxXzamYhot3kefVY4XPIvkNkvDxV3KF7Q3u0HHuXaeGcG74badSbwfEdyZ2f2iGiO04CdYJj7K7xgAbuZz4Afdap5OljtHpFmi5Ngti/EQP9uod0/wATxsLOnI81p6L5EexYZ8V8zx9bdeWTPTTkTnZbjZG0KbqDGgkOa0AnmRN7yDOhSc+KK88RUIy6ml2Kn4lxYYW0xdxJc7vs3n/yMc1QmmA7lmOfFaHb+z2uO+CCYAkcslnYGWo9EzE1VIyZYOMt0SdutIPEEZGJGV9dFCiGzJ1DvsgC74ud0HxPJCq44NdAE87x+U0BRfYFXobpIGWfvxUN+M9Qmf1G80hwg5A/TNBo01Y+Kb5O0zJt556I7KZJIEqOFMklM0j4fS624l5QJckDOi6HGM7eS8cwAJ70V1CIgXzTLKFwLorafHPS66G7vVR3kaBZ4tKkGLhcpb5lECTFCURtMLjao1C6MQOCsoIGXUXNByU6dSYXSOCqiwW6F5sqYp5qW776qUQ4wd6sMLWLeWSVotInn7P0RsF+5UWaDC3YDYTz/K8p4N4DADnf1K4gZaMxjdlsNmiJPGwBAznO6ZwuywwEg7znEC+WUjv580Y4bMm0CV7DGIExBMznOXcFxfEkRSZabK+IgOxU3QRABvcWt1usz8SUy15hwIno4Ek2cPcou16FieYnlax9J4KpqdsjV034/lFDEk+qJoeTqjTHdl4gUzvOIBGUm5yMADPJA2j8Sb0/KBaTPaMb3/UDLqnquw2ubvt32OLbweUHTJV1XYlQEkODz/8AJyjpCvqg5bm+OHUY8dQ4e+xV3Oc8+Mo9N7m5EtPI3mCg1KLmGHtLeuXJcD/9rZFqtjnNNPctKO3Xtjf7Qm5N7eITj8XSqTYTnIdBjjDs+6clSscTmJHlmPBCibG3C3VC8UXvQ7x510t2vR7lx+lt/bfnJA59CEhW2a9tywju+yWi2ZzyurHB4+qwbo7Q4Gb9I9EDxyXG4MVib3tfxv8A7+4gaBMANJPepUqbiSMmjN2luHG60AxLXMMENqR+2CSMrkgQB1+qBg9ivMmq4ibCD5pDm18WxtWmUklid/OqQrhtlEu7Dmmb9DaOo0sn8Xsp9E7xgtg8bWEKtdgnUqsA7rx2mls7p1kcOY06LX7QrB2ELj/IMk6CwB7ptKbGc4uNPY584NOmZOvUl7eEZcwb+S9Ve0P7UkGbA2tfwQq+HJLWgwSXCeUzCXFDdtwNjfNOXU5bAV3DVq0n1vPRea62Shu3vmPuisW6KFskwBS+XOq78u3uVwtjNHQJIU9V3clQa8IjaisEkwQihANRTDpQtBEjmp0yoi6Kxk6KECxz4KeGqnfFgb8EOCDYXXBIOeveqIbDB06e4JbBvx4leVfhMTLAd0HrM5riU1uMQn8/enM8OCli7wW25a52MprE4RrS/wCXIbJ7xAt3He8VwYExJa7d4n6Tn3LhOVcmj3HNfTRX1rgggQevH/WSWobLE9l0SbXEmL5xbwVv+l3o3Q4xmQlKT+3us7dQGAMgJm5P2Rxk+wp4smN1JUPOADQOQnuGvkla1CGj6Z6j7JzE0iAJzi9rTfLlzXq9Ls9LemXh5IHuz1OndYo/wVdXCSIcJHA3H4VZiPhthnd3m+Yn1WiptkZ2mfNJvd5qlJx4YyeHHl+JGZq7Lq08gD0z8ClHVL3aRnYzn4cVsqjhEcAbc5H5Qa2BpvzbOd9Y7inx1LXJz8ns2L+Bmepm5zAGd/D6I2FpOJkSxp8XDgOXNPuwG4ADBvroNOqmwAHOEU9RaqIvB7Pp3k+h2jhGtbugCIMjjae+ytKZDgDxg95aCqylUcA7dG9AJ5ADMkHghYDajo3TmLNtGXHujzSVCU02jdPLDFNRZa12AFpgEN4jx6KGFG9TqUyf3AxyIOiD+sc9txlpxz5JHFYyowyyOJHdkPE2VLYDVQeTE+lfMUpuJqSRENNuBJgoL2SbJsNNV+80FpLZ3XTe5kZwOI4pdoudF19PNSVPk81NUQ+UAvbqIKBJAF5RauGLW3aRqCZ8FrtLYSKl5Ej/AGhtqHX6IhF1L5N7FWQE5xlSa48EXdgojWDgqKsE0lSM2hE3F5jeChCTKhGYTbKs2GZ8+CD8klEndOWXmoWHDybxkoE3XXTKhB3rQoWX2BZFNvZPsleXcG7sNmMuS8qaImXh2c0uk8zGmZm3eiVKIIE/t4Hl6qp2ttkAlrHb1oBFhrHM6cFnvmOqEBzzoJJOp4TA6civJ+BOa3dHfya+ENo7mxrYulu7m9IIiGm/C0KowGNoCpLd2noBcTwzhUjW9rs2H+vsrGgAWnfaHjgYPuEzHiWNPdmDNqpZdmqRY47No/xk98qrFfMEg8ud+KDXw26f7byy37ZlpjkcvFL1K1QTLW1IyLJB1Nwfzkm1fDOjptdjUFGXYeqG1jGcnQ+aBT3YyPv6Kup7SbvbpDqZj+dh3Jxlbj1Bv7yQtNcnSx5seReRh6duOnvxTNCmBfjOmX5lL03DKeGXLjwUxVMWFupzz8fuoqGOxTap7djolGiUxtFvbHQfVLitZWUFwr4dbW3Xj6Jt9KWDezkQeU6lJUnjMnURwz+ybxOIG4B1B+nconTJJWJVHZkWt629ChPvCI8GJ0Khu93vooW9guFxgabxlA7jx+6nicC2qCAYfPZOmevJP7INE0zTqAS4m58okW6pfFbNfSy7TNHD693sqnmSnS2f5POZ9JkTeSO/PBXbPcRVhwIfTDi5ulgOGhsenVOPqggwDun+J+nMaL1HBtqEFzCSezLQ6Y6jKOeUKGNYadT5V3AbpDoGRGvMZdy1zyvJT7o57XoIYnDwZYDGUazMIJmeCtmkCDN9fE2SWLg3kXJWzTaiUn0SF0A7k1RZa9kl81cONzW2yqLB8QolgjLvSbMUABJmZtBtwTFPFzkFLKphqZ5wpuaCBczf6IQKNQwbnZBU5VuwopvZEqFAHp7C9VYQT1T9PZFUn/HhZEOyYPbcGjm4D1WeWswxe8kaFpsrW0WQw2LhosF1OUdmdkQ9pHEXHiF5T33D8/oye6Zfl9ULYmmJPu+RvxySYa0EGOF/t71TuId2eE+MDP3zVfWNh18r/lcaNtChiqbGLHh6f6UMNiSLm33y6aJdgvJRqzpyH38kwlnauKBMR+brtOuBYXg8OaVeyD0y9yolxF/shdBDVRzXWcN4HQ3CVOzw3tUnFsfwN2xGRvI/K62sevX8IhM6IU3Hgik07Qt/UiyN9paDrm09+nkn8PjAADJ6e8u9QY0DMW15rjqAJ/tkiOF2ATzMDoPBTyv5HUw+0pxVTVg9qYsOiYEDyS9Kk91m03HmbDxKt8GwQJALxqB9U4MSG/ucAeGZ8kmWStkrDye0Zy2gqK6nsdxFzHQT5lEOCGsnqZ9EwcfP7adR3OI8yvOFR2VMNni4eiW5z77fYzdWonw5P6gv0Q/4hcOBBOQRv09aMqffJ9F406uppz/2+6niP933BeDUPsyJwYIg3jRSpDcswkA52n1UKja2gZ5/dQY+tq1ncT+VLvllRwZ48JjJxUfxbJzIEH63SVdoL5ABaREZOB0IOq66q/8A8fg78fVB/VRYhw6j7Sji64BljyLeSF6eGIcN8OA4iOBi91W4zDljrXbYTEZZGO8i3HJaPDYkHLddy/CHWJc4FzLd+ojv6LVhzODsTtXS/XkoGYJ5sGk9MuvBNt+H3nPdb1P2lP0MbTbPzqjheAAx1xpcAojtr4Zpu2qT/lHoXW8Fplq80nUI/RX+aRpWmxxVykvrX4sq37EY399YD/r9yFKhVwjHFodUeYtax9B4lEft3DkuDcP2uNRwI8BKpcVi99zey0ROQItGUSjgsuT4nJf9V+LYE3jh8NP6v80WlX4lpMI3KAcL3Lhn3A+qZG3az2yz5dNpFobPGczy4LPveQMuXki7OrwyBnJTPdsfV5lf8ti/eMleV1/A1Xx9c1SHVXukSIJDTEyLRH0UXUabmkEEnRxuRqLm5UnEhwIGh6i/5QcQ87hgbpMAd/8AsrTjxwinS2ETnKXLNHsbGuNBhLTMeNzfJeT+x6TBQYJyEeZXkxutgOhPcWxtYWYQZn7W8khiniwGWXNNY90OJjM9/FJUqQdJJvc8oA9VworYJkWG4k/dMBxjsxzJi5+yWbQOpTIdFhc+73VspEIk3XfkeHTqp037zd4XnzQK+Ma2034DNBTYaC0wBNpXPn7psAScgMygUmVHn/xs1n90dNEzhKB3t2iwvdq4mGjmXnTkELpDIwcnSC0sMXXd4ZDv4orao3t1gLzwbkOpyCZ/pA//AGfvf4t7LPuUw6s1ghgaBwCySyrhbnUw+zpS3nsBbg3PEOO6P+LPq7PwR6OEY3SO6UJuNIPBD/XjIXM6pXnZ1IabHj4RYho6oTsQ0Z27/wAJT5jiD2vDKEv8uTqqWP1H0hutjxoLID8STBhcdRIA0HNddWY0aFEorsXSOHE9FJuI6eAVbXr3s1B/VEFH4bJSNBSqHgEd2MBFwCsy7EvORU2uedfslvBfJHRePwNGpm0DhEJV+y4EMqOHCbhIikY/dfquMA1d5lFFSjxITLBiycoKcJUFnAPAyI0i8kXI7lT4rCFo5Zg9D/KbT6q6aT/GpHepPvZ7QRxABMc+PetuDVyxs52o9l2rxv8Aoyfy/wC47jE8L5FcwtPtX0myt8bs4t7bBvt5ASBy1PTP0SVMh43mmTku5gywyK0zgTUoOmiwxezqZaN4G+RFgDCWwuyW7wDarN3nIPNaQ0W1aLW5OaBfpb3xVbT2JqYkHLlaDK5njz6nbGKG2wu/Zrt/9zI3M5GZN7IOJwm8GgkS0tm+YzkRmrOjhm6ayIzGmRSGLwW6GvZkHExwkweg+604dS7qQEostsJiWhgDmmRM2nUryNh2AtBAF+IXl1NnuIUj2LoNMkzxBHfI8/NUmMxgYJub/e5TGJ2uXNLhDW85Jzzy5eSq6n7txxNyNNPXUrgwj6jRhuPAkPORIUKOJeOyM2iBrLt61+kJmlsGLFxk72WdzY8rZ6p2nhdxwpsgSJkmRedc3Gxsqco9hsMcp7JCFDAkCahhtzEmZMG8WOqYpVG//iyf8smzbNx/KdGCa0y7+47/ACyHRv3U6mJgXMkLNLLZ1sPs1/8AN0LYXZO8ZrPn/Bshvecz5K2+c0AMY0ADIDLyVR+rJzNu9cOOgW9+azTUpvc62LBjxfCh3EVTr78EjUxN4CgWuqXLoRqNKAiUVHkdYKXuKdw+HS/6kCwuFD9U42mOiF9T4IWNbEsZN+4JJ2PP8RHN3BD3R1K81jYuY6KRVFNWSfVJzM+ihvF2XHgo1HoP6g6JiTZfAd2HE3PcoTTGV+QlA5uKi6uMgFaiyrGm4ojIABBqYonU9FFzyQhFgzKPpSJySD1M0yckP54GQXjjSPwpT7F2F+Q4+ypsrObkUmce45L3bcp0vuTqHxiTqJ98FGpgKbpqUzuOsHajqRqNOInNKNYf+QC5vm4nMQeiOL6XszLqdNHPB7b9mWuzsa+m8GQQ6x5dON/VWD4L7WN5ByCyb6rmZzHHh74hWmytpb1i7o6c+v5TGr8x5meOeJ9E1Q+/BCHXvnIN9NfeaTxxcxji073adJmZGYy5SFZCqcs7WvnnHMJOg1r2mdCQ4TFvVFGTW4p3YlQ2uzdEuI5QOPUei8p/0Afxe4NvA4DxXk7qiV5ReoxwY2kR2gSLG9oIgDT7JzD4M06bnWLjBAtZ2kd5n3KtRsRz6hcGjei0nS/qu4DAuqAuMAAloBjTM9SVnnlVWaMGB5JUVp2g8NY+4Ba4PaNSI3hfWN7LgoMeQ0HIMLYjJzSAbcRcm3EpjG7LMvAMB0HmHAGSOFrIFDDEsgmd2W+BI+iHqTVo7mLT9O3y/wDf5J4jFTl76IDyc01TwJUamCSaR0KYqXHSLrlOnF3Jk4KclA4MhX2ourPfqAMkCvWJzdZT/QOkfhQq4JxNvVUopFgt6NVw4jmpuwpm+vNcOBcipEPMxJmym7FlQdhCLKIwhUpEo78yVHfjVHbgiuu2eVexTQqXkr3zE2NnEmAV12yCDA9e9SyUJ/P5LodPJOf0l3Jdfsd8A6HmFLRQlUZ3IDyBzVlT2I48/BTfsFzc4VdS9S6KtjrSI6a9UTceQrBuzswFGvgXgcPD7q79CUV/6biQoFjf+SY/prz3c1J2wniMrxBkao6YN0wDMRu5GeosoU3NDt4AA5pn+mH1XW7LcTl5hRElBS+JBhji8QYtrkcrao76pkOFiRDoycJGc2H1Srdku4en3TtHBPbaRwI0PJEm0Ys+hx5Fa2Y9SwxgW8Z+y8r3AViym1vy22t5leQdfyOW/Z9dz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-1592263"/>
            <a:ext cx="42672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hQSERUUExMWFRQWGRgaGBgYGRcdGBoXGBcVGBcaGBoYGyYeGBwjHhwYHy8gIycpLCwsFx8xNTAqNSYrLCkBCQoKDgwOGg8PGiwkHyQsLCwqLCwpLCkqLCwsLCwsLCwsLCwsLCwpLCwsLCwsLCwsLCwsLCwsLCksLCwsLCwsLP/AABEIAM8A8wMBIgACEQEDEQH/xAAbAAACAwEBAQAAAAAAAAAAAAADBAIFBgEAB//EADoQAAEDAgMFBgUDBAIDAQEAAAEAAhEDIQQxQQUSUWFxIoGRobHwBhPB0eEUMkIVI2LxUoJTcpJDM//EABoBAAIDAQEAAAAAAAAAAAAAAAIDAAEEBQb/xAAxEQACAgEDAgMHBAIDAQAAAAAAAQIRAwQhMRJBEyJRBRQyYZGhsRVScYHR4UKS8DP/2gAMAwEAAhEDEQA/AMfXpXJzM343UPl5HcMRzz6x6Lb08P2QYA7vcJWu2BAulfqPpHY6n6f6y+xmsNi2tyaijGDRojoCnK9ATMShimOAKOPtBd0U/Zsu0glHH2ENHWB5KdfHkiw8ktRxAY7cklxk3JPvomBXEyWDnEhH79FPdMBez8jWzQOke0DZrhnA1npzC9UI3hv1GtJjdbeXGNOHVI7JpvBqtq3ILd0iAIMzbw8V6q4vrsdTpmpuGDDrAEWkiwOqa9XDsZ3ppxVs5tLENp3DS465C8+wkWbRLgIgEjT3mtDh9lF796u2lu6U90Ojj2zle9vFLbVwmFpN3/kg035RZ0zFjNheYWSWtuVRsiwN/IzGP2hWDrlwAy08eascHt9zWDddvHhM+OavcPsrD7oc1gIOU39UxTYGWaAOgj0WaWtS4v8ABqjoXLmRSM+Jci5riDwnyIGa6drucAGhzSTbMkCb2hXdWmHZob6bALZ8la10wvcEu9/0V1J1Yi7y0cYB4SAJt3qTm9oEurOHEOLdMiAcpR/mCBvDy0Rv1AIkHuhLlqsrNeHS4YrzKxbCfLn9paBftCb9TzurduJbFnT4fZU9XEu1/CEcQDnHokzUp8s1RnijslX9GgGIOij80nNVVDGEZGeSaZtMHRZ5Y5Lc0RafALEUKmefTNRw+PABY8SCdbEHkcwn/mc5UK1NrrOlFDLtUi5xUlTJfIDwC1wP/tw6i8pLG4SMwW6b0WPvmoDAvaew7NHbtBzLPFuIWiGWUXcX/kxzhOqklJfcrThH503td1+8n0S9TGVaf72Oji2/oVcfo6dS7ezzbl4KFbDvaMt5vEZ8sjK3Q10+Gc2Wlwz/APm6foxDC7VD5hw95IzMfzSeNwzHG3YdqYOfExmqrGYKsLghw/xW6OqTW5iyaeePlGobjCdfeSao40m1z6LC4fHVG+Oq0WxNobxF+o1F06ORSE1RqHiTcuB5ERay8rDBY3dYGgttOc8TzXFfSF1i2NxTabJe4NaNTOQF4AzNkCg9lVocxwLTlAOfeJN1mNvYbFVP7ho/uJaGibf4gA5Qq/4YxNYP+SKj6Qf+2AD2pmxdMdQuBLTNQ2e51PffPxsanbFM0n0nG9OSH38xGf3Qca+k02rMi8GYFuuaBidhun+5UqvHAkQU1gdhUQ4H5bZJuSJNzndJ8lJXv8glqpqTa7+olWpNqFppPDni4gkkzeLD14lOvpGTaHf8XZeAzSm1tsmi4tjdAyjKO5UtX4hLyd4ukC2X1M+C0QhKa42EzztNtPnk036EPEVIffgGjKwgaDO83gp1jd1oAADRoLDwCxtD4ieOMHKY+667bznE5x795oZYJvYT4qRrKr993y26/udwHAcysl8WY7eq/LbG6wBsdO9aGtWOHwxeQd8iSOZXz6g0udJ7TjMnnqZRaWCty7ImWVRot9jbcNE7rjNM+RWlftdkSNeCxRpRpZFwFTdeGv8A2zY6tPfpxTsuCM3ZeDVSj5TUN2tvTAt3SjsxoNoul/0IAneEHUQQe8FEp0CDYiyxSjE6sMk1zQYuPBDxcgDPjZOUng21UcXR32w7nolRlT3HzXVHyiIZIET3yoVAOF1GkypTMNhw4zDu/Qo76RMGCPBaLVmTeqrchh8NPJRxrHNa+GkkCbGT3BGe15yPUW79fVD3nyIBseA6Iot2Y8jnHYucKWFjC24LR1uBqvOohx+6rqOLLWloAz6dYGneiDEuP7h4LM4NM0wz5a2tlTW+Kd2puFj2gWJIvygTkrHB7SZWEA9xzUNo0aLx/dBMTBggjpx6ZKt2Thy0hzd2CbznGq0qGOUOKZn98yQl5nZbVNnlt2d40Qq+0vlCXkg9DHimW7Si274X/K9+rZUBDmiOeXjogi2viVmiWTDqFzTEae2KVV24+N45OcIBuJE5znaEepRp/wAXbjvCen2VTV+G2/qIBllnCTpN2yFc1HtB3XgtnKYII0TpxUacTNDLlgmkrSE8Vg5PbptdraGnxGajh9gtLg6m4iTrEcdckSnvNrPbM0y1sCLA2mOGuRVhhMORca6X+iJTlHeyl4WXZqmPYei7dGts7HzheVlhsI7dFh5cV1O/UJ+i+o39Oj+77f7J4ukw4qmYypu6XcfWPJcrATZgAmcsjx6rtW2JjjSif+2ijWfutzEgrlytxX8CYpbgMQ+Qk6teBBPE6+/9IO09oBro8I1PD18FXYvFBrSTYxMKoY3ZbaW4D4kph1OTAIFj0n1y8VkHtHTmnsftF1Q3Mjh/tJwT9LW95Lr4oOEaMMpJyskyoIhwvofuFcfDWBFSuJB+WztGeI/aPH0VAGQZN51C+jfD+y/l0JcILu0QcxOQ9EGon0w25YUI9Uiq+L8dMM4z9h5yVncJSAzEnQfVWO1yHVnkxYwOg9UkGQen3v1NlMUeiCQnLPqkwmI4HIadfRI4qqDrPO6nicSSeXv3CXAngnJFRXqPbM2tUpt3LFhIO6Ysc5BzE5LZYV7KjGvaLEeDtffMLCYaJIInvWj2Ix9Mbps0iR/7TBWfNCLVmmGRx5LTEUwI0KE6uRkZ6qVamXRP1XqWBabQD1n6lZOmNbsYs0ovy7CeJrhxB3h4LtOs7SfBWAwzW6AdAptDYJI4a+sKJx4FynKTtiVDGOntMBHMD6p1r6ZzEdCfokK+0abHdosHIuE/dLf12neHA5ZAmPAK/DvhEWSa7lvicPvCW/uBzJiRqNEvTxDwYcB6GB6qtG25ybUPRj/suDaIcMnd7Tpmj8NtVJBw1OSDtMtMViWlsSDxBz7o1VbgKLqeR3m8/HX7KW6we/wpOxZGRA7irUXFUkDkzzyS6n+Cw+Y6p+1jOV/FLvpvZm1p6ZeRslnYl03j/wCRfxCWqV/mEAl4GVmGJjjl/oqo43fyKeXI922WFBt98hrSbRJMjlKadXcR/E9VS4TDUmkxXeMibxxvHf6ormsEf3HmQDBJ8ro3hjJ8/ZkhqJwvpfJaMrFpgtHvOJyTuztoi+810jQR3d3RZ35LZBk6WnPLiO9XGFZSFm1GjTUHuQZMUUt9/qasWpyX5jRN29ugA2sDEDUA/VeR3VWnUZDPoF5YGoejOgs8P2lNtDa01HObdwaAD/2NiPFUe1NrPdLZiLWyk81fCGtNRwvEcokW5QFRbRd2t90f4gD1IsuhGKTS9Dj9Ta2FNmYZz3bxmAJvr+PfFKfEVY5cU7s3a/y6p3v2PtyHCPeqltjZrS2xm/Z4QRl9kxLpyblPeG39mVBtAXBnGgz99EzWbug5d35UBTLjuiOfXRbDONfDuBNWtMS0eEaT70W+dUIMTlJ9hIfD2yxSpzq7xtb31KsT/wD0vlx5khcnNk8TJS4RtjHpiYcEAuky7ePfnfxSOKeSbEePcFcYyj8vEOBymeFjw9FU4hoGV44/T3xXSic5R8zBPogC8qIABnwXvlTr7uusaAJKaMSGNi0g+qAeZ8PZWtdnyiyxWHqbrt7KLha+q4uaHGtTaHRH9sxHKHyfFYs8HJofGDfBI4q9kM44D+Y98hdK1qrBM1i62QaB90A7UYB2GnqftYK46RstKC+J/QtKVZpuSTwsfrkuv2g2nOmYvGetjKzLsWSeAUK+ILiSQB04e9VojoknbYTzY+0PuP4jbABljQDxIHglXbZdxE9PXRV7xxsvNZP+ltjjjFVRnbscO13nXPkPsot2o8ZH0S4p8uSk1iPoT7AjTtpvdac/Fep7RcNSgmjKi3DeyiUa7AjzNtOnM+K8dpl2c+7JM0+qm2lPFToXdFqTXAcVxqwKdPcccvHK3FLMpSjURdTw4+hfiT9WNsI0aCOndoExh2NJu0RM2JzQabN3vGn4UsPWG9+3u/2q8GD7F+LP1Zf0dpVI7LZF4ueK8jYHBtdTBJiZ0PE8F5J93xeg73nL6lrtbCNbTAtHAg6DLNY7bVMgAzYfSw7vutX8VY0MinNwZJm43eWd7LNfPbXDmgybz5HvK4uJSSTHRjs4mc3swTE/TgrLAYhzmlrrgDsnlp9U1tDYbW0g4TvEhok5k5+CsMJsxlPDvc8X3f3eMn3zWjJki4isCad9jH1Jgk56DkLpnZGF367Wkc/AfgeCAXbxJ0HgPf1RMBVLajXgZEeR+q0NPpdCU/MmfQKrYtwH1Su0QRucfznI6p6s6QDGYE+UoO1MKXQc9O4+/NcZbM2buyt+Jtlb9Mvb+8eY4G2awReSBwyyHDovoGIx3y6ZkkwRYxx4rE12NG/uzBIIHqF0dO3VMy5HG7QKnV7PTlxEn0Q6tW1kSnSJBGkib9dNQl6lIt6ctNVqspNWTJItn910Ys2EmOE2yk9EJtaZv71UBS6Kk6CY/Qxg1Gi858jVLU78o8jwRmCy2R33FsgCT/tTe0nh9kRojgu7ncmdJVg20LXRWYcarzY1KJuhGlQLZxrByXnALxEaKE3VlBWFEJk5yhB6k16solpkvATyXWr0dVCHfk6KVOlfRRaVJrlCBQfNHoU5dNyJHVRptaCJB8QrLAETYH3Cq6JRcYbGANAy7j9l5do4NrhMm86DiV5BsEZPaO1HPLnTd0yTxI690qw+E8PFOo/dBfkwZgZ/Yqh3C9xAiOHT6WVxsbazqe9uBp3g1gGUak2XLnDyNRHuTb3L44PfLGHNpLjHG8eX0XvioBtBjJgOMGM8lY7Jw4aN5xuYPcR5BZb4mxXzamYhot3kefVY4XPIvkNkvDxV3KF7Q3u0HHuXaeGcG74badSbwfEdyZ2f2iGiO04CdYJj7K7xgAbuZz4Afdap5OljtHpFmi5Ngti/EQP9uod0/wATxsLOnI81p6L5EexYZ8V8zx9bdeWTPTTkTnZbjZG0KbqDGgkOa0AnmRN7yDOhSc+KK88RUIy6ml2Kn4lxYYW0xdxJc7vs3n/yMc1QmmA7lmOfFaHb+z2uO+CCYAkcslnYGWo9EzE1VIyZYOMt0SdutIPEEZGJGV9dFCiGzJ1DvsgC74ud0HxPJCq44NdAE87x+U0BRfYFXobpIGWfvxUN+M9Qmf1G80hwg5A/TNBo01Y+Kb5O0zJt556I7KZJIEqOFMklM0j4fS624l5QJckDOi6HGM7eS8cwAJ70V1CIgXzTLKFwLorafHPS66G7vVR3kaBZ4tKkGLhcpb5lECTFCURtMLjao1C6MQOCsoIGXUXNByU6dSYXSOCqiwW6F5sqYp5qW776qUQ4wd6sMLWLeWSVotInn7P0RsF+5UWaDC3YDYTz/K8p4N4DADnf1K4gZaMxjdlsNmiJPGwBAznO6ZwuywwEg7znEC+WUjv580Y4bMm0CV7DGIExBMznOXcFxfEkRSZabK+IgOxU3QRABvcWt1usz8SUy15hwIno4Ek2cPcou16FieYnlax9J4KpqdsjV034/lFDEk+qJoeTqjTHdl4gUzvOIBGUm5yMADPJA2j8Sb0/KBaTPaMb3/UDLqnquw2ubvt32OLbweUHTJV1XYlQEkODz/8AJyjpCvqg5bm+OHUY8dQ4e+xV3Oc8+Mo9N7m5EtPI3mCg1KLmGHtLeuXJcD/9rZFqtjnNNPctKO3Xtjf7Qm5N7eITj8XSqTYTnIdBjjDs+6clSscTmJHlmPBCibG3C3VC8UXvQ7x510t2vR7lx+lt/bfnJA59CEhW2a9tywju+yWi2ZzyurHB4+qwbo7Q4Gb9I9EDxyXG4MVib3tfxv8A7+4gaBMANJPepUqbiSMmjN2luHG60AxLXMMENqR+2CSMrkgQB1+qBg9ivMmq4ibCD5pDm18WxtWmUklid/OqQrhtlEu7Dmmb9DaOo0sn8Xsp9E7xgtg8bWEKtdgnUqsA7rx2mls7p1kcOY06LX7QrB2ELj/IMk6CwB7ptKbGc4uNPY584NOmZOvUl7eEZcwb+S9Ve0P7UkGbA2tfwQq+HJLWgwSXCeUzCXFDdtwNjfNOXU5bAV3DVq0n1vPRea62Shu3vmPuisW6KFskwBS+XOq78u3uVwtjNHQJIU9V3clQa8IjaisEkwQihANRTDpQtBEjmp0yoi6Kxk6KECxz4KeGqnfFgb8EOCDYXXBIOeveqIbDB06e4JbBvx4leVfhMTLAd0HrM5riU1uMQn8/enM8OCli7wW25a52MprE4RrS/wCXIbJ7xAt3He8VwYExJa7d4n6Tn3LhOVcmj3HNfTRX1rgggQevH/WSWobLE9l0SbXEmL5xbwVv+l3o3Q4xmQlKT+3us7dQGAMgJm5P2Rxk+wp4smN1JUPOADQOQnuGvkla1CGj6Z6j7JzE0iAJzi9rTfLlzXq9Ls9LemXh5IHuz1OndYo/wVdXCSIcJHA3H4VZiPhthnd3m+Yn1WiptkZ2mfNJvd5qlJx4YyeHHl+JGZq7Lq08gD0z8ClHVL3aRnYzn4cVsqjhEcAbc5H5Qa2BpvzbOd9Y7inx1LXJz8ns2L+Bmepm5zAGd/D6I2FpOJkSxp8XDgOXNPuwG4ADBvroNOqmwAHOEU9RaqIvB7Pp3k+h2jhGtbugCIMjjae+ytKZDgDxg95aCqylUcA7dG9AJ5ADMkHghYDajo3TmLNtGXHujzSVCU02jdPLDFNRZa12AFpgEN4jx6KGFG9TqUyf3AxyIOiD+sc9txlpxz5JHFYyowyyOJHdkPE2VLYDVQeTE+lfMUpuJqSRENNuBJgoL2SbJsNNV+80FpLZ3XTe5kZwOI4pdoudF19PNSVPk81NUQ+UAvbqIKBJAF5RauGLW3aRqCZ8FrtLYSKl5Ej/AGhtqHX6IhF1L5N7FWQE5xlSa48EXdgojWDgqKsE0lSM2hE3F5jeChCTKhGYTbKs2GZ8+CD8klEndOWXmoWHDybxkoE3XXTKhB3rQoWX2BZFNvZPsleXcG7sNmMuS8qaImXh2c0uk8zGmZm3eiVKIIE/t4Hl6qp2ttkAlrHb1oBFhrHM6cFnvmOqEBzzoJJOp4TA6civJ+BOa3dHfya+ENo7mxrYulu7m9IIiGm/C0KowGNoCpLd2noBcTwzhUjW9rs2H+vsrGgAWnfaHjgYPuEzHiWNPdmDNqpZdmqRY47No/xk98qrFfMEg8ud+KDXw26f7byy37ZlpjkcvFL1K1QTLW1IyLJB1Nwfzkm1fDOjptdjUFGXYeqG1jGcnQ+aBT3YyPv6Kup7SbvbpDqZj+dh3Jxlbj1Bv7yQtNcnSx5seReRh6duOnvxTNCmBfjOmX5lL03DKeGXLjwUxVMWFupzz8fuoqGOxTap7djolGiUxtFvbHQfVLitZWUFwr4dbW3Xj6Jt9KWDezkQeU6lJUnjMnURwz+ybxOIG4B1B+nconTJJWJVHZkWt629ChPvCI8GJ0Khu93vooW9guFxgabxlA7jx+6nicC2qCAYfPZOmevJP7INE0zTqAS4m58okW6pfFbNfSy7TNHD693sqnmSnS2f5POZ9JkTeSO/PBXbPcRVhwIfTDi5ulgOGhsenVOPqggwDun+J+nMaL1HBtqEFzCSezLQ6Y6jKOeUKGNYadT5V3AbpDoGRGvMZdy1zyvJT7o57XoIYnDwZYDGUazMIJmeCtmkCDN9fE2SWLg3kXJWzTaiUn0SF0A7k1RZa9kl81cONzW2yqLB8QolgjLvSbMUABJmZtBtwTFPFzkFLKphqZ5wpuaCBczf6IQKNQwbnZBU5VuwopvZEqFAHp7C9VYQT1T9PZFUn/HhZEOyYPbcGjm4D1WeWswxe8kaFpsrW0WQw2LhosF1OUdmdkQ9pHEXHiF5T33D8/oye6Zfl9ULYmmJPu+RvxySYa0EGOF/t71TuId2eE+MDP3zVfWNh18r/lcaNtChiqbGLHh6f6UMNiSLm33y6aJdgvJRqzpyH38kwlnauKBMR+brtOuBYXg8OaVeyD0y9yolxF/shdBDVRzXWcN4HQ3CVOzw3tUnFsfwN2xGRvI/K62sevX8IhM6IU3Hgik07Qt/UiyN9paDrm09+nkn8PjAADJ6e8u9QY0DMW15rjqAJ/tkiOF2ATzMDoPBTyv5HUw+0pxVTVg9qYsOiYEDyS9Kk91m03HmbDxKt8GwQJALxqB9U4MSG/ucAeGZ8kmWStkrDye0Zy2gqK6nsdxFzHQT5lEOCGsnqZ9EwcfP7adR3OI8yvOFR2VMNni4eiW5z77fYzdWonw5P6gv0Q/4hcOBBOQRv09aMqffJ9F406uppz/2+6niP933BeDUPsyJwYIg3jRSpDcswkA52n1UKja2gZ5/dQY+tq1ncT+VLvllRwZ48JjJxUfxbJzIEH63SVdoL5ABaREZOB0IOq66q/8A8fg78fVB/VRYhw6j7Sji64BljyLeSF6eGIcN8OA4iOBi91W4zDljrXbYTEZZGO8i3HJaPDYkHLddy/CHWJc4FzLd+ojv6LVhzODsTtXS/XkoGYJ5sGk9MuvBNt+H3nPdb1P2lP0MbTbPzqjheAAx1xpcAojtr4Zpu2qT/lHoXW8Fplq80nUI/RX+aRpWmxxVykvrX4sq37EY399YD/r9yFKhVwjHFodUeYtax9B4lEft3DkuDcP2uNRwI8BKpcVi99zey0ROQItGUSjgsuT4nJf9V+LYE3jh8NP6v80WlX4lpMI3KAcL3Lhn3A+qZG3az2yz5dNpFobPGczy4LPveQMuXki7OrwyBnJTPdsfV5lf8ti/eMleV1/A1Xx9c1SHVXukSIJDTEyLRH0UXUabmkEEnRxuRqLm5UnEhwIGh6i/5QcQ87hgbpMAd/8AsrTjxwinS2ETnKXLNHsbGuNBhLTMeNzfJeT+x6TBQYJyEeZXkxutgOhPcWxtYWYQZn7W8khiniwGWXNNY90OJjM9/FJUqQdJJvc8oA9VworYJkWG4k/dMBxjsxzJi5+yWbQOpTIdFhc+73VspEIk3XfkeHTqp037zd4XnzQK+Ma2034DNBTYaC0wBNpXPn7psAScgMygUmVHn/xs1n90dNEzhKB3t2iwvdq4mGjmXnTkELpDIwcnSC0sMXXd4ZDv4orao3t1gLzwbkOpyCZ/pA//AGfvf4t7LPuUw6s1ghgaBwCySyrhbnUw+zpS3nsBbg3PEOO6P+LPq7PwR6OEY3SO6UJuNIPBD/XjIXM6pXnZ1IabHj4RYho6oTsQ0Z27/wAJT5jiD2vDKEv8uTqqWP1H0hutjxoLID8STBhcdRIA0HNddWY0aFEorsXSOHE9FJuI6eAVbXr3s1B/VEFH4bJSNBSqHgEd2MBFwCsy7EvORU2uedfslvBfJHRePwNGpm0DhEJV+y4EMqOHCbhIikY/dfquMA1d5lFFSjxITLBiycoKcJUFnAPAyI0i8kXI7lT4rCFo5Zg9D/KbT6q6aT/GpHepPvZ7QRxABMc+PetuDVyxs52o9l2rxv8Aoyfy/wC47jE8L5FcwtPtX0myt8bs4t7bBvt5ASBy1PTP0SVMh43mmTku5gywyK0zgTUoOmiwxezqZaN4G+RFgDCWwuyW7wDarN3nIPNaQ0W1aLW5OaBfpb3xVbT2JqYkHLlaDK5njz6nbGKG2wu/Zrt/9zI3M5GZN7IOJwm8GgkS0tm+YzkRmrOjhm6ayIzGmRSGLwW6GvZkHExwkweg+604dS7qQEostsJiWhgDmmRM2nUryNh2AtBAF+IXl1NnuIUj2LoNMkzxBHfI8/NUmMxgYJub/e5TGJ2uXNLhDW85Jzzy5eSq6n7txxNyNNPXUrgwj6jRhuPAkPORIUKOJeOyM2iBrLt61+kJmlsGLFxk72WdzY8rZ6p2nhdxwpsgSJkmRedc3Gxsqco9hsMcp7JCFDAkCahhtzEmZMG8WOqYpVG//iyf8smzbNx/KdGCa0y7+47/ACyHRv3U6mJgXMkLNLLZ1sPs1/8AN0LYXZO8ZrPn/Bshvecz5K2+c0AMY0ADIDLyVR+rJzNu9cOOgW9+azTUpvc62LBjxfCh3EVTr78EjUxN4CgWuqXLoRqNKAiUVHkdYKXuKdw+HS/6kCwuFD9U42mOiF9T4IWNbEsZN+4JJ2PP8RHN3BD3R1K81jYuY6KRVFNWSfVJzM+ihvF2XHgo1HoP6g6JiTZfAd2HE3PcoTTGV+QlA5uKi6uMgFaiyrGm4ojIABBqYonU9FFzyQhFgzKPpSJySD1M0yckP54GQXjjSPwpT7F2F+Q4+ypsrObkUmce45L3bcp0vuTqHxiTqJ98FGpgKbpqUzuOsHajqRqNOInNKNYf+QC5vm4nMQeiOL6XszLqdNHPB7b9mWuzsa+m8GQQ6x5dON/VWD4L7WN5ByCyb6rmZzHHh74hWmytpb1i7o6c+v5TGr8x5meOeJ9E1Q+/BCHXvnIN9NfeaTxxcxji073adJmZGYy5SFZCqcs7WvnnHMJOg1r2mdCQ4TFvVFGTW4p3YlQ2uzdEuI5QOPUei8p/0Afxe4NvA4DxXk7qiV5ReoxwY2kR2gSLG9oIgDT7JzD4M06bnWLjBAtZ2kd5n3KtRsRz6hcGjei0nS/qu4DAuqAuMAAloBjTM9SVnnlVWaMGB5JUVp2g8NY+4Ba4PaNSI3hfWN7LgoMeQ0HIMLYjJzSAbcRcm3EpjG7LMvAMB0HmHAGSOFrIFDDEsgmd2W+BI+iHqTVo7mLT9O3y/wDf5J4jFTl76IDyc01TwJUamCSaR0KYqXHSLrlOnF3Jk4KclA4MhX2ourPfqAMkCvWJzdZT/QOkfhQq4JxNvVUopFgt6NVw4jmpuwpm+vNcOBcipEPMxJmym7FlQdhCLKIwhUpEo78yVHfjVHbgiuu2eVexTQqXkr3zE2NnEmAV12yCDA9e9SyUJ/P5LodPJOf0l3Jdfsd8A6HmFLRQlUZ3IDyBzVlT2I48/BTfsFzc4VdS9S6KtjrSI6a9UTceQrBuzswFGvgXgcPD7q79CUV/6biQoFjf+SY/prz3c1J2wniMrxBkao6YN0wDMRu5GeosoU3NDt4AA5pn+mH1XW7LcTl5hRElBS+JBhji8QYtrkcrao76pkOFiRDoycJGc2H1Srdku4en3TtHBPbaRwI0PJEm0Ys+hx5Fa2Y9SwxgW8Z+y8r3AViym1vy22t5leQdfyOW/Z9dz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75" y="-1439863"/>
            <a:ext cx="42672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5" name="Picture 9" descr="Lake near Moritzbu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272523"/>
            <a:ext cx="42672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Die Brucke (1905-1915)</vt:lpstr>
      <vt:lpstr>Heckel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Phillips</dc:creator>
  <cp:lastModifiedBy>Sarah Phillips</cp:lastModifiedBy>
  <cp:revision>5</cp:revision>
  <cp:lastPrinted>2014-06-06T13:14:33Z</cp:lastPrinted>
  <dcterms:created xsi:type="dcterms:W3CDTF">2013-10-22T08:37:46Z</dcterms:created>
  <dcterms:modified xsi:type="dcterms:W3CDTF">2014-06-06T13:15:10Z</dcterms:modified>
</cp:coreProperties>
</file>