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37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01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29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22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9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8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9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94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8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9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2212-FF78-4E99-92BB-07866D42A416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7E64B-D870-4AB9-B36E-5C50DA20F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0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source=images&amp;cd=&amp;docid=CeFQ6G6LKQYfhM&amp;tbnid=k3AKRrVYHnwzEM:&amp;ved=0CAgQjRwwAA&amp;url=http://www.moma.org/visit/calendar/exhibitions/32&amp;ei=GTpmUtGeEaOd0QW7yIDIDw&amp;psig=AFQjCNGiTASv-tct8opux67iGVQd6-cGhw&amp;ust=138251765732528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http://www.moma.org/images/dynamic_content/exhibition_page/13633.jpg?137409525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075"/>
            <a:ext cx="4824536" cy="639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12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2852"/>
            <a:ext cx="5472608" cy="628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4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Phillips</dc:creator>
  <cp:lastModifiedBy>Sarah Phillips</cp:lastModifiedBy>
  <cp:revision>3</cp:revision>
  <dcterms:created xsi:type="dcterms:W3CDTF">2014-10-14T14:45:55Z</dcterms:created>
  <dcterms:modified xsi:type="dcterms:W3CDTF">2014-10-14T15:15:50Z</dcterms:modified>
</cp:coreProperties>
</file>