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5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5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2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9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9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8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C635-D455-4EC0-ABE1-1B7DB5AA8564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6061-B5D0-4A5E-B185-BD7723306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2/2b/Umberto_Boccioni_-_Charge_of_the_Lancer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pload.wikimedia.org/wikipedia/commons/4/44/Immagine-Umberto_boccioni_la_citt%C3%A0_che_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37188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upload.wikimedia.org/wikipedia/commons/0/0e/Umberto_Boccioni_-_A_strada_entra_nella_c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945"/>
            <a:ext cx="59245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Umberto Boccioni. States of Mind I: The Farewells. 1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4069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File:Umberto Boccioni - Charge of the Lanc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3143"/>
            <a:ext cx="8064896" cy="57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Balla</a:t>
            </a:r>
            <a:r>
              <a:rPr lang="en-GB" sz="2400" dirty="0" smtClean="0"/>
              <a:t> ‘Dynamism of a Dog on a Leash’ 1912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artchive.com/artchive/f/futurist/dogle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94" y="1196752"/>
            <a:ext cx="6241902" cy="52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9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Balla</a:t>
            </a:r>
            <a:r>
              <a:rPr lang="en-GB" sz="2400" dirty="0" smtClean="0"/>
              <a:t> ‘Street Lamp’ 1910</a:t>
            </a:r>
            <a:endParaRPr lang="en-GB" sz="2400" dirty="0"/>
          </a:p>
        </p:txBody>
      </p:sp>
      <p:pic>
        <p:nvPicPr>
          <p:cNvPr id="1026" name="Picture 2" descr="http://www.moma.org/collection_images/resized/493/w500h420/CRI_151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5849"/>
            <a:ext cx="4392488" cy="66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6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Russolo</a:t>
            </a:r>
            <a:r>
              <a:rPr lang="en-GB" sz="2400" dirty="0" smtClean="0"/>
              <a:t> ‘The Revolt’ 1912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1.bp.blogspot.com/-rUmryZnhbnE/Tn6AVnI5wwI/AAAAAAAAAPU/oLKENmjOXhY/s640/revol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8" y="1268760"/>
            <a:ext cx="7700272" cy="49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1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Balla ‘Dynamism of a Dog on a Leash’ 1912</vt:lpstr>
      <vt:lpstr>Balla ‘Street Lamp’ 1910</vt:lpstr>
      <vt:lpstr>Russolo ‘The Revolt’ 1912 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3</cp:revision>
  <dcterms:created xsi:type="dcterms:W3CDTF">2014-11-11T08:39:09Z</dcterms:created>
  <dcterms:modified xsi:type="dcterms:W3CDTF">2014-11-11T16:14:38Z</dcterms:modified>
</cp:coreProperties>
</file>