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C061FF-AF48-4247-A5C8-621E8A7ECE34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Untitled Section" id="{58E3AD3E-7236-4766-8F81-445952C4DBB8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" y="9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8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60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8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09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94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52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7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1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08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2B2D-A96F-4D09-9F39-DB8F8B9041E0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A4640-99AF-4792-85DA-9C599E2D7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5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Bigger than infinity?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9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3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an infinite number of positive integers but is there a smaller infinity than this? Is there a bigger infinity?</a:t>
            </a:r>
          </a:p>
          <a:p>
            <a:r>
              <a:rPr lang="en-GB" dirty="0" smtClean="0"/>
              <a:t>The infinity of positive integers is denoted aleph-null (א</a:t>
            </a:r>
            <a:r>
              <a:rPr lang="en-GB" baseline="-25000" dirty="0" smtClean="0"/>
              <a:t>0</a:t>
            </a:r>
            <a:r>
              <a:rPr lang="en-GB" dirty="0" smtClean="0"/>
              <a:t>)</a:t>
            </a:r>
          </a:p>
          <a:p>
            <a:r>
              <a:rPr lang="en-GB" dirty="0" smtClean="0"/>
              <a:t>If a set of numbers can be put in one-one correspondence with the positive integers, it has the same cardinality</a:t>
            </a:r>
          </a:p>
          <a:p>
            <a:r>
              <a:rPr lang="en-GB" dirty="0" smtClean="0"/>
              <a:t>What about the even numbers?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25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 » 2</a:t>
            </a:r>
          </a:p>
          <a:p>
            <a:r>
              <a:rPr lang="en-GB" dirty="0" smtClean="0"/>
              <a:t>2 » 4</a:t>
            </a:r>
          </a:p>
          <a:p>
            <a:r>
              <a:rPr lang="en-GB" dirty="0" smtClean="0"/>
              <a:t>3 » 6</a:t>
            </a:r>
          </a:p>
          <a:p>
            <a:r>
              <a:rPr lang="en-GB" dirty="0" smtClean="0"/>
              <a:t>4 » 8 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68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 integers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 » 0</a:t>
            </a:r>
          </a:p>
          <a:p>
            <a:r>
              <a:rPr lang="en-GB" dirty="0" smtClean="0"/>
              <a:t>2 » 1</a:t>
            </a:r>
          </a:p>
          <a:p>
            <a:r>
              <a:rPr lang="en-GB" dirty="0" smtClean="0"/>
              <a:t>3 » -1</a:t>
            </a:r>
          </a:p>
          <a:p>
            <a:r>
              <a:rPr lang="en-GB" dirty="0" smtClean="0"/>
              <a:t>4 » 2</a:t>
            </a:r>
          </a:p>
          <a:p>
            <a:r>
              <a:rPr lang="en-GB" dirty="0" smtClean="0"/>
              <a:t>5 » -2 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23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Rational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1/1   1/2   1/3   1/4   1/5   1/6 ………….</a:t>
            </a:r>
          </a:p>
          <a:p>
            <a:r>
              <a:rPr lang="en-GB" dirty="0" smtClean="0"/>
              <a:t>2/1   2/2   2/3   2/4   2/5   2/6 ………….</a:t>
            </a:r>
          </a:p>
          <a:p>
            <a:r>
              <a:rPr lang="en-GB" dirty="0" smtClean="0"/>
              <a:t>3/1   3/2   3/3   3/4   3/5   3/6 ………….</a:t>
            </a:r>
          </a:p>
          <a:p>
            <a:r>
              <a:rPr lang="en-GB" dirty="0" smtClean="0"/>
              <a:t>4/1   4/2   4/3   4/4   4/5   4/6 ………….</a:t>
            </a:r>
          </a:p>
          <a:p>
            <a:r>
              <a:rPr lang="en-GB" dirty="0" smtClean="0"/>
              <a:t>5/1   5/2   5/3   5/4   5/5   5/6 ………….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8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1 »  0.a</a:t>
            </a:r>
            <a:r>
              <a:rPr lang="en-GB" baseline="-25000" dirty="0" smtClean="0"/>
              <a:t>1</a:t>
            </a:r>
            <a:r>
              <a:rPr lang="en-GB" dirty="0" smtClean="0"/>
              <a:t>a</a:t>
            </a:r>
            <a:r>
              <a:rPr lang="en-GB" baseline="-25000" dirty="0" smtClean="0"/>
              <a:t>2</a:t>
            </a:r>
            <a:r>
              <a:rPr lang="en-GB" dirty="0" smtClean="0"/>
              <a:t>a</a:t>
            </a:r>
            <a:r>
              <a:rPr lang="en-GB" baseline="-25000" dirty="0" smtClean="0"/>
              <a:t>3</a:t>
            </a:r>
            <a:r>
              <a:rPr lang="en-GB" dirty="0" smtClean="0"/>
              <a:t>a</a:t>
            </a:r>
            <a:r>
              <a:rPr lang="en-GB" baseline="-25000" dirty="0" smtClean="0"/>
              <a:t>4</a:t>
            </a:r>
            <a:r>
              <a:rPr lang="en-GB" dirty="0" smtClean="0"/>
              <a:t>a</a:t>
            </a:r>
            <a:r>
              <a:rPr lang="en-GB" baseline="-25000" dirty="0" smtClean="0"/>
              <a:t>5</a:t>
            </a:r>
            <a:r>
              <a:rPr lang="en-GB" dirty="0" smtClean="0"/>
              <a:t>a</a:t>
            </a:r>
            <a:r>
              <a:rPr lang="en-GB" baseline="-25000" dirty="0" smtClean="0"/>
              <a:t>6</a:t>
            </a:r>
            <a:r>
              <a:rPr lang="en-GB" dirty="0" smtClean="0"/>
              <a:t>a</a:t>
            </a:r>
            <a:r>
              <a:rPr lang="en-GB" baseline="-25000" dirty="0" smtClean="0"/>
              <a:t>7</a:t>
            </a:r>
            <a:r>
              <a:rPr lang="en-GB" dirty="0" smtClean="0"/>
              <a:t>………….</a:t>
            </a:r>
          </a:p>
          <a:p>
            <a:r>
              <a:rPr lang="en-GB" dirty="0" smtClean="0"/>
              <a:t>2 »  0.b</a:t>
            </a:r>
            <a:r>
              <a:rPr lang="en-GB" baseline="-25000" dirty="0" smtClean="0"/>
              <a:t>1</a:t>
            </a:r>
            <a:r>
              <a:rPr lang="en-GB" dirty="0" smtClean="0"/>
              <a:t>b</a:t>
            </a:r>
            <a:r>
              <a:rPr lang="en-GB" baseline="-25000" dirty="0" smtClean="0"/>
              <a:t>2</a:t>
            </a:r>
            <a:r>
              <a:rPr lang="en-GB" dirty="0" smtClean="0"/>
              <a:t>b</a:t>
            </a:r>
            <a:r>
              <a:rPr lang="en-GB" baseline="-25000" dirty="0" smtClean="0"/>
              <a:t>3</a:t>
            </a:r>
            <a:r>
              <a:rPr lang="en-GB" dirty="0" smtClean="0"/>
              <a:t>b</a:t>
            </a:r>
            <a:r>
              <a:rPr lang="en-GB" baseline="-25000" dirty="0" smtClean="0"/>
              <a:t>4</a:t>
            </a:r>
            <a:r>
              <a:rPr lang="en-GB" dirty="0" smtClean="0"/>
              <a:t>b</a:t>
            </a:r>
            <a:r>
              <a:rPr lang="en-GB" baseline="-25000" dirty="0" smtClean="0"/>
              <a:t>5</a:t>
            </a:r>
            <a:r>
              <a:rPr lang="en-GB" dirty="0" smtClean="0"/>
              <a:t>b</a:t>
            </a:r>
            <a:r>
              <a:rPr lang="en-GB" baseline="-25000" dirty="0" smtClean="0"/>
              <a:t>6</a:t>
            </a:r>
            <a:r>
              <a:rPr lang="en-GB" dirty="0" smtClean="0"/>
              <a:t>b</a:t>
            </a:r>
            <a:r>
              <a:rPr lang="en-GB" baseline="-25000" dirty="0" smtClean="0"/>
              <a:t>7</a:t>
            </a:r>
            <a:r>
              <a:rPr lang="en-GB" dirty="0" smtClean="0"/>
              <a:t>………..</a:t>
            </a:r>
          </a:p>
          <a:p>
            <a:r>
              <a:rPr lang="en-GB" dirty="0" smtClean="0"/>
              <a:t>3 »  0.c</a:t>
            </a:r>
            <a:r>
              <a:rPr lang="en-GB" baseline="-25000" dirty="0" smtClean="0"/>
              <a:t>1</a:t>
            </a:r>
            <a:r>
              <a:rPr lang="en-GB" dirty="0" smtClean="0"/>
              <a:t>c</a:t>
            </a:r>
            <a:r>
              <a:rPr lang="en-GB" baseline="-25000" dirty="0" smtClean="0"/>
              <a:t>2</a:t>
            </a:r>
            <a:r>
              <a:rPr lang="en-GB" dirty="0" smtClean="0"/>
              <a:t>c</a:t>
            </a:r>
            <a:r>
              <a:rPr lang="en-GB" baseline="-25000" dirty="0" smtClean="0"/>
              <a:t>3</a:t>
            </a:r>
            <a:r>
              <a:rPr lang="en-GB" dirty="0" smtClean="0"/>
              <a:t>c</a:t>
            </a:r>
            <a:r>
              <a:rPr lang="en-GB" baseline="-25000" dirty="0" smtClean="0"/>
              <a:t>4</a:t>
            </a:r>
            <a:r>
              <a:rPr lang="en-GB" dirty="0" smtClean="0"/>
              <a:t>c</a:t>
            </a:r>
            <a:r>
              <a:rPr lang="en-GB" baseline="-25000" dirty="0" smtClean="0"/>
              <a:t>5</a:t>
            </a:r>
            <a:r>
              <a:rPr lang="en-GB" dirty="0" smtClean="0"/>
              <a:t>c</a:t>
            </a:r>
            <a:r>
              <a:rPr lang="en-GB" baseline="-25000" dirty="0" smtClean="0"/>
              <a:t>6</a:t>
            </a:r>
            <a:r>
              <a:rPr lang="en-GB" dirty="0" smtClean="0"/>
              <a:t>c</a:t>
            </a:r>
            <a:r>
              <a:rPr lang="en-GB" baseline="-25000" dirty="0" smtClean="0"/>
              <a:t>7</a:t>
            </a:r>
            <a:r>
              <a:rPr lang="en-GB" dirty="0" smtClean="0"/>
              <a:t>……………</a:t>
            </a:r>
          </a:p>
          <a:p>
            <a:r>
              <a:rPr lang="en-GB" dirty="0" smtClean="0"/>
              <a:t>4 »  0.d</a:t>
            </a:r>
            <a:r>
              <a:rPr lang="en-GB" baseline="-25000" dirty="0" smtClean="0"/>
              <a:t>1</a:t>
            </a:r>
            <a:r>
              <a:rPr lang="en-GB" dirty="0" smtClean="0"/>
              <a:t>d</a:t>
            </a:r>
            <a:r>
              <a:rPr lang="en-GB" baseline="-25000" dirty="0" smtClean="0"/>
              <a:t>2</a:t>
            </a:r>
            <a:r>
              <a:rPr lang="en-GB" dirty="0" smtClean="0"/>
              <a:t>d</a:t>
            </a:r>
            <a:r>
              <a:rPr lang="en-GB" baseline="-25000" dirty="0" smtClean="0"/>
              <a:t>3</a:t>
            </a:r>
            <a:r>
              <a:rPr lang="en-GB" dirty="0" smtClean="0"/>
              <a:t>d</a:t>
            </a:r>
            <a:r>
              <a:rPr lang="en-GB" baseline="-25000" dirty="0" smtClean="0"/>
              <a:t>4</a:t>
            </a:r>
            <a:r>
              <a:rPr lang="en-GB" dirty="0" smtClean="0"/>
              <a:t>d</a:t>
            </a:r>
            <a:r>
              <a:rPr lang="en-GB" baseline="-25000" dirty="0" smtClean="0"/>
              <a:t>5</a:t>
            </a:r>
            <a:r>
              <a:rPr lang="en-GB" dirty="0" smtClean="0"/>
              <a:t>d</a:t>
            </a:r>
            <a:r>
              <a:rPr lang="en-GB" baseline="-25000" dirty="0" smtClean="0"/>
              <a:t>6</a:t>
            </a:r>
            <a:r>
              <a:rPr lang="en-GB" dirty="0" smtClean="0"/>
              <a:t>d</a:t>
            </a:r>
            <a:r>
              <a:rPr lang="en-GB" baseline="-25000" dirty="0" smtClean="0"/>
              <a:t>7</a:t>
            </a:r>
            <a:r>
              <a:rPr lang="en-GB" dirty="0" smtClean="0"/>
              <a:t>…………</a:t>
            </a:r>
          </a:p>
          <a:p>
            <a:endParaRPr lang="en-GB" dirty="0" smtClean="0"/>
          </a:p>
          <a:p>
            <a:r>
              <a:rPr lang="en-GB" dirty="0" smtClean="0"/>
              <a:t>0.z</a:t>
            </a:r>
            <a:r>
              <a:rPr lang="en-GB" baseline="-25000" dirty="0" smtClean="0"/>
              <a:t>1</a:t>
            </a:r>
            <a:r>
              <a:rPr lang="en-GB" dirty="0" smtClean="0"/>
              <a:t>z</a:t>
            </a:r>
            <a:r>
              <a:rPr lang="en-GB" baseline="-25000" dirty="0" smtClean="0"/>
              <a:t>2</a:t>
            </a:r>
            <a:r>
              <a:rPr lang="en-GB" dirty="0" smtClean="0"/>
              <a:t>z</a:t>
            </a:r>
            <a:r>
              <a:rPr lang="en-GB" baseline="-25000" dirty="0" smtClean="0"/>
              <a:t>3</a:t>
            </a:r>
            <a:r>
              <a:rPr lang="en-GB" dirty="0" smtClean="0"/>
              <a:t>z</a:t>
            </a:r>
            <a:r>
              <a:rPr lang="en-GB" baseline="-25000" dirty="0" smtClean="0"/>
              <a:t>4</a:t>
            </a:r>
            <a:r>
              <a:rPr lang="en-GB" dirty="0" smtClean="0"/>
              <a:t>z</a:t>
            </a:r>
            <a:r>
              <a:rPr lang="en-GB" baseline="-25000" dirty="0" smtClean="0"/>
              <a:t>5</a:t>
            </a:r>
            <a:r>
              <a:rPr lang="en-GB" dirty="0" smtClean="0"/>
              <a:t>z</a:t>
            </a:r>
            <a:r>
              <a:rPr lang="en-GB" baseline="-25000" dirty="0" smtClean="0"/>
              <a:t>6</a:t>
            </a:r>
            <a:r>
              <a:rPr lang="en-GB" dirty="0" smtClean="0"/>
              <a:t>z</a:t>
            </a:r>
            <a:r>
              <a:rPr lang="en-GB" baseline="-25000" dirty="0" smtClean="0"/>
              <a:t>7…………………………….</a:t>
            </a:r>
          </a:p>
          <a:p>
            <a:r>
              <a:rPr lang="en-GB" dirty="0" smtClean="0"/>
              <a:t>z1 ≠ a1</a:t>
            </a:r>
          </a:p>
          <a:p>
            <a:r>
              <a:rPr lang="en-GB" dirty="0" smtClean="0"/>
              <a:t>z2 ≠ b2</a:t>
            </a:r>
          </a:p>
          <a:p>
            <a:r>
              <a:rPr lang="en-GB" dirty="0" smtClean="0"/>
              <a:t>z3 ≠ c3</a:t>
            </a:r>
          </a:p>
          <a:p>
            <a:r>
              <a:rPr lang="en-GB" dirty="0" smtClean="0"/>
              <a:t>z4 ≠ d4 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This number is not on the list. The number of reals has a cardinality bigger than aleph-null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96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there a cardinality between aleph-null and the number of reals?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Continuum hypothesis</a:t>
            </a:r>
          </a:p>
          <a:p>
            <a:r>
              <a:rPr lang="en-GB" dirty="0" smtClean="0"/>
              <a:t>The answer can be “yes” or “no”!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2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6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217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Bigger than infinity? </vt:lpstr>
      <vt:lpstr>PowerPoint Presentation</vt:lpstr>
      <vt:lpstr>PowerPoint Presentation</vt:lpstr>
      <vt:lpstr>Even numbers</vt:lpstr>
      <vt:lpstr>All integers</vt:lpstr>
      <vt:lpstr>Positive Rational Numbers</vt:lpstr>
      <vt:lpstr>Real Numbers</vt:lpstr>
      <vt:lpstr>Is there a cardinality between aleph-null and the number of reals? 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Bigger than infinity?</dc:title>
  <dc:creator>Tim Hills</dc:creator>
  <cp:lastModifiedBy>Tim Hills</cp:lastModifiedBy>
  <cp:revision>7</cp:revision>
  <dcterms:created xsi:type="dcterms:W3CDTF">2017-02-07T13:47:02Z</dcterms:created>
  <dcterms:modified xsi:type="dcterms:W3CDTF">2017-02-07T14:28:30Z</dcterms:modified>
</cp:coreProperties>
</file>