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FEE8D-EC5F-4CAE-A09F-23ABEDC7C5F0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BA650-D9CC-4515-9027-9B66E4BCEE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319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FEE8D-EC5F-4CAE-A09F-23ABEDC7C5F0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BA650-D9CC-4515-9027-9B66E4BCEE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68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FEE8D-EC5F-4CAE-A09F-23ABEDC7C5F0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BA650-D9CC-4515-9027-9B66E4BCEE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142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FEE8D-EC5F-4CAE-A09F-23ABEDC7C5F0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BA650-D9CC-4515-9027-9B66E4BCEE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957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FEE8D-EC5F-4CAE-A09F-23ABEDC7C5F0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BA650-D9CC-4515-9027-9B66E4BCEE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789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FEE8D-EC5F-4CAE-A09F-23ABEDC7C5F0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BA650-D9CC-4515-9027-9B66E4BCEE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888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FEE8D-EC5F-4CAE-A09F-23ABEDC7C5F0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BA650-D9CC-4515-9027-9B66E4BCEE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955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FEE8D-EC5F-4CAE-A09F-23ABEDC7C5F0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BA650-D9CC-4515-9027-9B66E4BCEE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297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FEE8D-EC5F-4CAE-A09F-23ABEDC7C5F0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BA650-D9CC-4515-9027-9B66E4BCEE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49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FEE8D-EC5F-4CAE-A09F-23ABEDC7C5F0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BA650-D9CC-4515-9027-9B66E4BCEE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0698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FEE8D-EC5F-4CAE-A09F-23ABEDC7C5F0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BA650-D9CC-4515-9027-9B66E4BCEE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333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FEE8D-EC5F-4CAE-A09F-23ABEDC7C5F0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BA650-D9CC-4515-9027-9B66E4BCEE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798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6866" y="296863"/>
            <a:ext cx="5100549" cy="325913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266" y="409147"/>
            <a:ext cx="5076185" cy="175974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l="22484" t="13961" r="25752" b="21726"/>
          <a:stretch/>
        </p:blipFill>
        <p:spPr>
          <a:xfrm>
            <a:off x="147817" y="2130145"/>
            <a:ext cx="5680038" cy="441063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9159" y="3561062"/>
            <a:ext cx="3255962" cy="325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295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Phillips</dc:creator>
  <cp:lastModifiedBy>Sarah Phillips</cp:lastModifiedBy>
  <cp:revision>1</cp:revision>
  <dcterms:created xsi:type="dcterms:W3CDTF">2018-02-05T16:08:23Z</dcterms:created>
  <dcterms:modified xsi:type="dcterms:W3CDTF">2018-02-05T16:08:42Z</dcterms:modified>
</cp:coreProperties>
</file>