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1" r:id="rId5"/>
    <p:sldId id="258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EC47-864F-495D-9476-89DA466AAB0F}" type="datetimeFigureOut">
              <a:rPr lang="en-GB" smtClean="0"/>
              <a:t>23/03/2015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B34D-7BA3-47C8-BD37-3CADDE7DF3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065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EC47-864F-495D-9476-89DA466AAB0F}" type="datetimeFigureOut">
              <a:rPr lang="en-GB" smtClean="0"/>
              <a:t>23/03/2015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B34D-7BA3-47C8-BD37-3CADDE7DF3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575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EC47-864F-495D-9476-89DA466AAB0F}" type="datetimeFigureOut">
              <a:rPr lang="en-GB" smtClean="0"/>
              <a:t>23/03/2015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B34D-7BA3-47C8-BD37-3CADDE7DF3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390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EC47-864F-495D-9476-89DA466AAB0F}" type="datetimeFigureOut">
              <a:rPr lang="en-GB" smtClean="0"/>
              <a:t>23/03/2015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B34D-7BA3-47C8-BD37-3CADDE7DF3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40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EC47-864F-495D-9476-89DA466AAB0F}" type="datetimeFigureOut">
              <a:rPr lang="en-GB" smtClean="0"/>
              <a:t>23/03/2015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B34D-7BA3-47C8-BD37-3CADDE7DF3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4251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EC47-864F-495D-9476-89DA466AAB0F}" type="datetimeFigureOut">
              <a:rPr lang="en-GB" smtClean="0"/>
              <a:t>23/03/2015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B34D-7BA3-47C8-BD37-3CADDE7DF3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348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EC47-864F-495D-9476-89DA466AAB0F}" type="datetimeFigureOut">
              <a:rPr lang="en-GB" smtClean="0"/>
              <a:t>23/03/2015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B34D-7BA3-47C8-BD37-3CADDE7DF3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924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EC47-864F-495D-9476-89DA466AAB0F}" type="datetimeFigureOut">
              <a:rPr lang="en-GB" smtClean="0"/>
              <a:t>23/03/2015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B34D-7BA3-47C8-BD37-3CADDE7DF3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313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EC47-864F-495D-9476-89DA466AAB0F}" type="datetimeFigureOut">
              <a:rPr lang="en-GB" smtClean="0"/>
              <a:t>23/03/2015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B34D-7BA3-47C8-BD37-3CADDE7DF3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475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EC47-864F-495D-9476-89DA466AAB0F}" type="datetimeFigureOut">
              <a:rPr lang="en-GB" smtClean="0"/>
              <a:t>23/03/2015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B34D-7BA3-47C8-BD37-3CADDE7DF3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1788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EC47-864F-495D-9476-89DA466AAB0F}" type="datetimeFigureOut">
              <a:rPr lang="en-GB" smtClean="0"/>
              <a:t>23/03/2015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B34D-7BA3-47C8-BD37-3CADDE7DF3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950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FEC47-864F-495D-9476-89DA466AAB0F}" type="datetimeFigureOut">
              <a:rPr lang="en-GB" smtClean="0"/>
              <a:t>23/03/2015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2B34D-7BA3-47C8-BD37-3CADDE7DF3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373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programmes/b007xbtd" TargetMode="External"/><Relationship Id="rId2" Type="http://schemas.openxmlformats.org/officeDocument/2006/relationships/hyperlink" Target="http://www.bbc.co.uk/programmes/b006qyk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bc.co.uk/programmes/b015sqc7" TargetMode="External"/><Relationship Id="rId5" Type="http://schemas.openxmlformats.org/officeDocument/2006/relationships/hyperlink" Target="http://www.bbc.co.uk/programmes/b006qyyb" TargetMode="External"/><Relationship Id="rId4" Type="http://schemas.openxmlformats.org/officeDocument/2006/relationships/hyperlink" Target="http://www.bbc.co.uk/programmes/b00snr0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1166843"/>
            <a:ext cx="85689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I have read </a:t>
            </a:r>
            <a:r>
              <a:rPr lang="en-GB" i="1" u="sng" dirty="0"/>
              <a:t>The Periodic Table</a:t>
            </a:r>
            <a:r>
              <a:rPr lang="en-GB" u="sng" dirty="0"/>
              <a:t> </a:t>
            </a:r>
            <a:r>
              <a:rPr lang="en-GB" dirty="0"/>
              <a:t>by Primo Levi. The problems described in the book interested me a lot and made me want to tackle these sorts of problems. For example he describes being given a small sample of a number of compounds, and being asked to use his own knowledge to perform analytical tests to discover all the different atoms present in the sample. This seemed fascinating to me. I have also read </a:t>
            </a:r>
            <a:r>
              <a:rPr lang="en-GB" i="1" u="sng" dirty="0"/>
              <a:t>The Disappearing Spoon </a:t>
            </a:r>
            <a:r>
              <a:rPr lang="en-GB" dirty="0"/>
              <a:t>by Sam Kean,</a:t>
            </a:r>
            <a:r>
              <a:rPr lang="en-GB" i="1" dirty="0"/>
              <a:t> </a:t>
            </a:r>
            <a:r>
              <a:rPr lang="en-GB" dirty="0"/>
              <a:t>which showed me that chemistry could be more interesting and complex than the GCSE syllabus I was currently studying. It made me keen to take chemistry further and learn a more in depth and complete picture of what is really occurring in chemistry.</a:t>
            </a:r>
          </a:p>
        </p:txBody>
      </p:sp>
    </p:spTree>
    <p:extLst>
      <p:ext uri="{BB962C8B-B14F-4D97-AF65-F5344CB8AC3E}">
        <p14:creationId xmlns:p14="http://schemas.microsoft.com/office/powerpoint/2010/main" val="17262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cx.images-amazon.com/images/I/41iIIOTqMzL._BO2,204,203,200_PIsitb-sticker-arrow-click,TopRight,35,-76_AA300_SH20_OU02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-344072"/>
            <a:ext cx="4095715" cy="409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ecx.images-amazon.com/images/I/51AbMcmsLxL._BO2,204,203,200_PIsitb-sticker-arrow-click,TopRight,35,-76_AA300_SH20_OU02_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-387424"/>
            <a:ext cx="4558111" cy="4558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d202m5krfqbpi5.cloudfront.net/books/1309203185l/14162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988840"/>
            <a:ext cx="3019425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737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764704"/>
            <a:ext cx="675049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My experience and knowledge of Physics is being further enriched by the opportunity of pursuing an extended project at my college. Inspired again by Jim Al-</a:t>
            </a:r>
            <a:r>
              <a:rPr lang="en-GB" dirty="0" err="1"/>
              <a:t>Khalili’s</a:t>
            </a:r>
            <a:r>
              <a:rPr lang="en-GB" dirty="0"/>
              <a:t> talk, it is entitled “Is there anything left to discover?” This is a perfect chance for me to do some in depth work and research into this idea which I find tremendously enjoyable. I am reading several books, my favourite being </a:t>
            </a:r>
            <a:r>
              <a:rPr lang="en-GB" u="sng" dirty="0"/>
              <a:t>‘Physics of the Impossible’</a:t>
            </a:r>
            <a:r>
              <a:rPr lang="en-GB" dirty="0"/>
              <a:t> by </a:t>
            </a:r>
            <a:r>
              <a:rPr lang="en-GB" dirty="0" err="1"/>
              <a:t>Michio</a:t>
            </a:r>
            <a:r>
              <a:rPr lang="en-GB" dirty="0"/>
              <a:t> </a:t>
            </a:r>
            <a:r>
              <a:rPr lang="en-GB" dirty="0" err="1"/>
              <a:t>Kaku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092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ecx.images-amazon.com/images/I/51-5gnfGyvL._BO2,204,203,200_PIsitb-sticker-arrow-click,TopRight,35,-76_AA300_SH20_OU02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212976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www.nhbs.com/images/jackets_resizer_xlarge/20/20485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48680"/>
            <a:ext cx="2392343" cy="3827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1.bp.blogspot.com/-O9_amSeo-aI/T74plWE4QGI/AAAAAAAAALk/kkDUpcLgWPE/s640/Stephen+Hawking+-+A+Brief+History+of+Tim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00366"/>
            <a:ext cx="2905125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591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908720"/>
            <a:ext cx="66784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Further, my early fascination with nature later spurred research at local university lectures (e.g. Gaia vs. Goldilocks), as well as in </a:t>
            </a:r>
            <a:r>
              <a:rPr lang="en-GB" u="sng" dirty="0"/>
              <a:t>science journals, blogs and magazines</a:t>
            </a:r>
            <a:r>
              <a:rPr lang="en-GB" dirty="0"/>
              <a:t>. The sheer depth and breadth of knowledge, ideas and debate shared by scientists, from </a:t>
            </a:r>
            <a:r>
              <a:rPr lang="en-GB" dirty="0" err="1"/>
              <a:t>nanoscale</a:t>
            </a:r>
            <a:r>
              <a:rPr lang="en-GB" dirty="0"/>
              <a:t> protein interactions to DNA sequences conserved over millennia, has been inspirational. </a:t>
            </a:r>
          </a:p>
        </p:txBody>
      </p:sp>
    </p:spTree>
    <p:extLst>
      <p:ext uri="{BB962C8B-B14F-4D97-AF65-F5344CB8AC3E}">
        <p14:creationId xmlns:p14="http://schemas.microsoft.com/office/powerpoint/2010/main" val="4645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cdn.bdlive.co.za/images/books/0412BL%20Bad%20Pharm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2767012" cy="4424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ecx.images-amazon.com/images/I/519QN9B-Kg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052736"/>
            <a:ext cx="3133725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606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4" name="Picture 8" descr="http://ecx.images-amazon.com/images/I/41mUKCCm2NL._BO2,204,203,200_PIsitb-sticker-arrow-click,TopRight,35,-76_AA300_SH20_OU02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16632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whatshalliread.info/wp-content/uploads/2013/02/1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2304256" cy="359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www.ucpress.edu/img/covers/isbn13/978052023420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140968"/>
            <a:ext cx="2265141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http://www.jimendersby.com/images/Guinea-Pig-cover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63514"/>
            <a:ext cx="1905000" cy="292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896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3568" y="908720"/>
            <a:ext cx="44840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hlinkClick r:id="rId2"/>
              </a:rPr>
              <a:t>http://www.bbc.co.uk/programmes/b006qykl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27584" y="548680"/>
            <a:ext cx="1306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In Our time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967081" y="1700808"/>
            <a:ext cx="2788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Inside the ethics committee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650793" y="2132856"/>
            <a:ext cx="45173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hlinkClick r:id="rId3"/>
              </a:rPr>
              <a:t>http://www.bbc.co.uk/programmes/b007xbtd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755576" y="3244334"/>
            <a:ext cx="4557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hlinkClick r:id="rId4"/>
              </a:rPr>
              <a:t>http://www.bbc.co.uk/programmes/b00snr0w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991237" y="2780928"/>
            <a:ext cx="2128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Infinite monkey cage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967081" y="3835022"/>
            <a:ext cx="1601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Material World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967081" y="4324454"/>
            <a:ext cx="45541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hlinkClick r:id="rId5"/>
              </a:rPr>
              <a:t>http://www.bbc.co.uk/programmes/b006qyyb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971600" y="4867588"/>
            <a:ext cx="1797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 Life scientific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805649" y="5517232"/>
            <a:ext cx="45273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hlinkClick r:id="rId6"/>
              </a:rPr>
              <a:t>http://www.bbc.co.uk/programmes/b015sqc7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494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306</Words>
  <Application>Microsoft Office PowerPoint</Application>
  <PresentationFormat>On-screen Show 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V. Kennard</dc:creator>
  <cp:lastModifiedBy>Fiona V. Kennard</cp:lastModifiedBy>
  <cp:revision>5</cp:revision>
  <dcterms:created xsi:type="dcterms:W3CDTF">2014-03-18T11:42:49Z</dcterms:created>
  <dcterms:modified xsi:type="dcterms:W3CDTF">2015-03-23T15:45:20Z</dcterms:modified>
</cp:coreProperties>
</file>