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8" r:id="rId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75" autoAdjust="0"/>
    <p:restoredTop sz="94660"/>
  </p:normalViewPr>
  <p:slideViewPr>
    <p:cSldViewPr snapToGrid="0">
      <p:cViewPr>
        <p:scale>
          <a:sx n="90" d="100"/>
          <a:sy n="90" d="100"/>
        </p:scale>
        <p:origin x="-90" y="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DCE52683-8695-4679-859E-72927CF2D091}" type="datetimeFigureOut">
              <a:rPr lang="en-GB" smtClean="0"/>
              <a:t>06/09/2018</a:t>
            </a:fld>
            <a:endParaRPr lang="en-GB"/>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n-GB"/>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97E44EDE-1B5D-4478-BB28-7558BB04C64F}" type="slidenum">
              <a:rPr lang="en-GB" smtClean="0"/>
              <a:t>‹#›</a:t>
            </a:fld>
            <a:endParaRPr lang="en-GB"/>
          </a:p>
        </p:txBody>
      </p:sp>
    </p:spTree>
    <p:extLst>
      <p:ext uri="{BB962C8B-B14F-4D97-AF65-F5344CB8AC3E}">
        <p14:creationId xmlns:p14="http://schemas.microsoft.com/office/powerpoint/2010/main" val="32645865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CE52683-8695-4679-859E-72927CF2D091}" type="datetimeFigureOut">
              <a:rPr lang="en-GB" smtClean="0"/>
              <a:t>06/09/2018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7E44EDE-1B5D-4478-BB28-7558BB04C64F}" type="slidenum">
              <a:rPr lang="en-GB" smtClean="0"/>
              <a:t>‹#›</a:t>
            </a:fld>
            <a:endParaRPr lang="en-GB"/>
          </a:p>
        </p:txBody>
      </p:sp>
    </p:spTree>
    <p:extLst>
      <p:ext uri="{BB962C8B-B14F-4D97-AF65-F5344CB8AC3E}">
        <p14:creationId xmlns:p14="http://schemas.microsoft.com/office/powerpoint/2010/main" val="3252903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DCE52683-8695-4679-859E-72927CF2D091}" type="datetimeFigureOut">
              <a:rPr lang="en-GB" smtClean="0"/>
              <a:t>06/09/2018</a:t>
            </a:fld>
            <a:endParaRPr lang="en-GB"/>
          </a:p>
        </p:txBody>
      </p:sp>
      <p:sp>
        <p:nvSpPr>
          <p:cNvPr id="5" name="Footer Placeholder 4"/>
          <p:cNvSpPr>
            <a:spLocks noGrp="1"/>
          </p:cNvSpPr>
          <p:nvPr>
            <p:ph type="ftr" sz="quarter" idx="11"/>
          </p:nvPr>
        </p:nvSpPr>
        <p:spPr>
          <a:xfrm>
            <a:off x="774923" y="5951811"/>
            <a:ext cx="7896279" cy="365125"/>
          </a:xfrm>
        </p:spPr>
        <p:txBody>
          <a:bodyPr/>
          <a:lstStyle/>
          <a:p>
            <a:endParaRPr lang="en-GB"/>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97E44EDE-1B5D-4478-BB28-7558BB04C64F}" type="slidenum">
              <a:rPr lang="en-GB" smtClean="0"/>
              <a:t>‹#›</a:t>
            </a:fld>
            <a:endParaRPr lang="en-GB"/>
          </a:p>
        </p:txBody>
      </p:sp>
    </p:spTree>
    <p:extLst>
      <p:ext uri="{BB962C8B-B14F-4D97-AF65-F5344CB8AC3E}">
        <p14:creationId xmlns:p14="http://schemas.microsoft.com/office/powerpoint/2010/main" val="30141782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CE52683-8695-4679-859E-72927CF2D091}" type="datetimeFigureOut">
              <a:rPr lang="en-GB" smtClean="0"/>
              <a:t>06/09/2018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a:xfrm>
            <a:off x="10558300" y="5956137"/>
            <a:ext cx="1052508" cy="365125"/>
          </a:xfrm>
        </p:spPr>
        <p:txBody>
          <a:bodyPr/>
          <a:lstStyle/>
          <a:p>
            <a:fld id="{97E44EDE-1B5D-4478-BB28-7558BB04C64F}" type="slidenum">
              <a:rPr lang="en-GB" smtClean="0"/>
              <a:t>‹#›</a:t>
            </a:fld>
            <a:endParaRPr lang="en-GB"/>
          </a:p>
        </p:txBody>
      </p:sp>
    </p:spTree>
    <p:extLst>
      <p:ext uri="{BB962C8B-B14F-4D97-AF65-F5344CB8AC3E}">
        <p14:creationId xmlns:p14="http://schemas.microsoft.com/office/powerpoint/2010/main" val="38734842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DCE52683-8695-4679-859E-72927CF2D091}" type="datetimeFigureOut">
              <a:rPr lang="en-GB" smtClean="0"/>
              <a:t>06/09/2018</a:t>
            </a:fld>
            <a:endParaRPr lang="en-GB"/>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GB"/>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97E44EDE-1B5D-4478-BB28-7558BB04C64F}" type="slidenum">
              <a:rPr lang="en-GB" smtClean="0"/>
              <a:t>‹#›</a:t>
            </a:fld>
            <a:endParaRPr lang="en-GB"/>
          </a:p>
        </p:txBody>
      </p:sp>
    </p:spTree>
    <p:extLst>
      <p:ext uri="{BB962C8B-B14F-4D97-AF65-F5344CB8AC3E}">
        <p14:creationId xmlns:p14="http://schemas.microsoft.com/office/powerpoint/2010/main" val="22509781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CE52683-8695-4679-859E-72927CF2D091}" type="datetimeFigureOut">
              <a:rPr lang="en-GB" smtClean="0"/>
              <a:t>06/09/2018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7E44EDE-1B5D-4478-BB28-7558BB04C64F}" type="slidenum">
              <a:rPr lang="en-GB" smtClean="0"/>
              <a:t>‹#›</a:t>
            </a:fld>
            <a:endParaRPr lang="en-GB"/>
          </a:p>
        </p:txBody>
      </p:sp>
    </p:spTree>
    <p:extLst>
      <p:ext uri="{BB962C8B-B14F-4D97-AF65-F5344CB8AC3E}">
        <p14:creationId xmlns:p14="http://schemas.microsoft.com/office/powerpoint/2010/main" val="17607595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CE52683-8695-4679-859E-72927CF2D091}" type="datetimeFigureOut">
              <a:rPr lang="en-GB" smtClean="0"/>
              <a:t>06/09/2018</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97E44EDE-1B5D-4478-BB28-7558BB04C64F}" type="slidenum">
              <a:rPr lang="en-GB" smtClean="0"/>
              <a:t>‹#›</a:t>
            </a:fld>
            <a:endParaRPr lang="en-GB"/>
          </a:p>
        </p:txBody>
      </p:sp>
    </p:spTree>
    <p:extLst>
      <p:ext uri="{BB962C8B-B14F-4D97-AF65-F5344CB8AC3E}">
        <p14:creationId xmlns:p14="http://schemas.microsoft.com/office/powerpoint/2010/main" val="23787955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DCE52683-8695-4679-859E-72927CF2D091}" type="datetimeFigureOut">
              <a:rPr lang="en-GB" smtClean="0"/>
              <a:t>06/09/2018</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97E44EDE-1B5D-4478-BB28-7558BB04C64F}" type="slidenum">
              <a:rPr lang="en-GB" smtClean="0"/>
              <a:t>‹#›</a:t>
            </a:fld>
            <a:endParaRPr lang="en-GB"/>
          </a:p>
        </p:txBody>
      </p:sp>
    </p:spTree>
    <p:extLst>
      <p:ext uri="{BB962C8B-B14F-4D97-AF65-F5344CB8AC3E}">
        <p14:creationId xmlns:p14="http://schemas.microsoft.com/office/powerpoint/2010/main" val="39995835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CE52683-8695-4679-859E-72927CF2D091}" type="datetimeFigureOut">
              <a:rPr lang="en-GB" smtClean="0"/>
              <a:t>06/09/2018</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97E44EDE-1B5D-4478-BB28-7558BB04C64F}" type="slidenum">
              <a:rPr lang="en-GB" smtClean="0"/>
              <a:t>‹#›</a:t>
            </a:fld>
            <a:endParaRPr lang="en-GB"/>
          </a:p>
        </p:txBody>
      </p:sp>
    </p:spTree>
    <p:extLst>
      <p:ext uri="{BB962C8B-B14F-4D97-AF65-F5344CB8AC3E}">
        <p14:creationId xmlns:p14="http://schemas.microsoft.com/office/powerpoint/2010/main" val="15794130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DCE52683-8695-4679-859E-72927CF2D091}" type="datetimeFigureOut">
              <a:rPr lang="en-GB" smtClean="0"/>
              <a:t>06/09/2018</a:t>
            </a:fld>
            <a:endParaRPr lang="en-GB"/>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GB"/>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97E44EDE-1B5D-4478-BB28-7558BB04C64F}" type="slidenum">
              <a:rPr lang="en-GB" smtClean="0"/>
              <a:t>‹#›</a:t>
            </a:fld>
            <a:endParaRPr lang="en-GB"/>
          </a:p>
        </p:txBody>
      </p:sp>
    </p:spTree>
    <p:extLst>
      <p:ext uri="{BB962C8B-B14F-4D97-AF65-F5344CB8AC3E}">
        <p14:creationId xmlns:p14="http://schemas.microsoft.com/office/powerpoint/2010/main" val="42874958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DCE52683-8695-4679-859E-72927CF2D091}" type="datetimeFigureOut">
              <a:rPr lang="en-GB" smtClean="0"/>
              <a:t>06/09/2018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7E44EDE-1B5D-4478-BB28-7558BB04C64F}" type="slidenum">
              <a:rPr lang="en-GB" smtClean="0"/>
              <a:t>‹#›</a:t>
            </a:fld>
            <a:endParaRPr lang="en-GB"/>
          </a:p>
        </p:txBody>
      </p:sp>
    </p:spTree>
    <p:extLst>
      <p:ext uri="{BB962C8B-B14F-4D97-AF65-F5344CB8AC3E}">
        <p14:creationId xmlns:p14="http://schemas.microsoft.com/office/powerpoint/2010/main" val="14215067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DCE52683-8695-4679-859E-72927CF2D091}" type="datetimeFigureOut">
              <a:rPr lang="en-GB" smtClean="0"/>
              <a:t>06/09/2018</a:t>
            </a:fld>
            <a:endParaRPr lang="en-GB"/>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n-GB"/>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97E44EDE-1B5D-4478-BB28-7558BB04C64F}" type="slidenum">
              <a:rPr lang="en-GB" smtClean="0"/>
              <a:t>‹#›</a:t>
            </a:fld>
            <a:endParaRPr lang="en-GB"/>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3215423223"/>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GB" dirty="0" smtClean="0"/>
              <a:t>A Level media studies: </a:t>
            </a:r>
            <a:br>
              <a:rPr lang="en-GB" dirty="0" smtClean="0"/>
            </a:br>
            <a:r>
              <a:rPr lang="en-GB" dirty="0" smtClean="0"/>
              <a:t>independent learning</a:t>
            </a:r>
            <a:br>
              <a:rPr lang="en-GB" dirty="0" smtClean="0"/>
            </a:br>
            <a:r>
              <a:rPr lang="en-GB" dirty="0" smtClean="0"/>
              <a:t> </a:t>
            </a:r>
            <a:endParaRPr lang="en-GB" dirty="0"/>
          </a:p>
        </p:txBody>
      </p:sp>
      <p:pic>
        <p:nvPicPr>
          <p:cNvPr id="4" name="Picture 3"/>
          <p:cNvPicPr>
            <a:picLocks noChangeAspect="1"/>
          </p:cNvPicPr>
          <p:nvPr/>
        </p:nvPicPr>
        <p:blipFill>
          <a:blip r:embed="rId2"/>
          <a:stretch>
            <a:fillRect/>
          </a:stretch>
        </p:blipFill>
        <p:spPr>
          <a:xfrm>
            <a:off x="7267073" y="3456061"/>
            <a:ext cx="3783932" cy="2523883"/>
          </a:xfrm>
          <a:prstGeom prst="rect">
            <a:avLst/>
          </a:prstGeom>
        </p:spPr>
      </p:pic>
    </p:spTree>
    <p:extLst>
      <p:ext uri="{BB962C8B-B14F-4D97-AF65-F5344CB8AC3E}">
        <p14:creationId xmlns:p14="http://schemas.microsoft.com/office/powerpoint/2010/main" val="40747854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8138" y="207962"/>
            <a:ext cx="10515600" cy="1325563"/>
          </a:xfrm>
        </p:spPr>
        <p:txBody>
          <a:bodyPr>
            <a:normAutofit/>
          </a:bodyPr>
          <a:lstStyle/>
          <a:p>
            <a:r>
              <a:rPr lang="en-GB" sz="3600" b="1" dirty="0" smtClean="0">
                <a:latin typeface="+mn-lt"/>
              </a:rPr>
              <a:t>How to be Pro-active</a:t>
            </a:r>
            <a:endParaRPr lang="en-GB" sz="2800" dirty="0">
              <a:latin typeface="+mn-lt"/>
            </a:endParaRPr>
          </a:p>
        </p:txBody>
      </p:sp>
      <p:sp>
        <p:nvSpPr>
          <p:cNvPr id="3" name="Content Placeholder 2"/>
          <p:cNvSpPr>
            <a:spLocks noGrp="1"/>
          </p:cNvSpPr>
          <p:nvPr>
            <p:ph idx="1"/>
          </p:nvPr>
        </p:nvSpPr>
        <p:spPr>
          <a:xfrm>
            <a:off x="338137" y="1533524"/>
            <a:ext cx="11477625" cy="5038725"/>
          </a:xfrm>
          <a:solidFill>
            <a:schemeClr val="bg1">
              <a:lumMod val="85000"/>
            </a:schemeClr>
          </a:solidFill>
        </p:spPr>
        <p:txBody>
          <a:bodyPr>
            <a:normAutofit fontScale="47500" lnSpcReduction="20000"/>
          </a:bodyPr>
          <a:lstStyle/>
          <a:p>
            <a:pPr marL="0" indent="0">
              <a:buNone/>
            </a:pPr>
            <a:r>
              <a:rPr lang="en-GB" dirty="0" smtClean="0"/>
              <a:t>Each </a:t>
            </a:r>
            <a:r>
              <a:rPr lang="en-GB" dirty="0" smtClean="0"/>
              <a:t>week, try one of these independent learning tasks on top of any work your teacher sets you.  Which can you embed as habits and which do you find the most useful?  Each activity has a rough time frame so you can plan/schedule.</a:t>
            </a:r>
          </a:p>
          <a:p>
            <a:pPr marL="0" indent="0">
              <a:buNone/>
            </a:pPr>
            <a:endParaRPr lang="en-GB" dirty="0" smtClean="0"/>
          </a:p>
          <a:p>
            <a:pPr marL="0" indent="0">
              <a:buNone/>
            </a:pPr>
            <a:r>
              <a:rPr lang="en-GB" b="1" dirty="0">
                <a:latin typeface="Calibri" panose="020F0502020204030204" pitchFamily="34" charset="0"/>
                <a:cs typeface="Calibri" panose="020F0502020204030204" pitchFamily="34" charset="0"/>
              </a:rPr>
              <a:t>(1) KEEPING UP TO DATE WITH CURRENT AFFAIRS</a:t>
            </a:r>
            <a:endParaRPr lang="en-GB" dirty="0">
              <a:latin typeface="Calibri" panose="020F0502020204030204" pitchFamily="34" charset="0"/>
              <a:cs typeface="Calibri" panose="020F0502020204030204" pitchFamily="34" charset="0"/>
            </a:endParaRPr>
          </a:p>
          <a:p>
            <a:pPr lvl="0"/>
            <a:r>
              <a:rPr lang="en-GB" dirty="0" smtClean="0">
                <a:latin typeface="Calibri" panose="020F0502020204030204" pitchFamily="34" charset="0"/>
                <a:cs typeface="Calibri" panose="020F0502020204030204" pitchFamily="34" charset="0"/>
              </a:rPr>
              <a:t>Read </a:t>
            </a:r>
            <a:r>
              <a:rPr lang="en-GB" dirty="0">
                <a:latin typeface="Calibri" panose="020F0502020204030204" pitchFamily="34" charset="0"/>
                <a:cs typeface="Calibri" panose="020F0502020204030204" pitchFamily="34" charset="0"/>
              </a:rPr>
              <a:t>an article in </a:t>
            </a:r>
            <a:r>
              <a:rPr lang="en-GB" dirty="0" smtClean="0">
                <a:latin typeface="Calibri" panose="020F0502020204030204" pitchFamily="34" charset="0"/>
                <a:cs typeface="Calibri" panose="020F0502020204030204" pitchFamily="34" charset="0"/>
              </a:rPr>
              <a:t>a quality newspaper such as the</a:t>
            </a:r>
            <a:r>
              <a:rPr lang="en-GB" dirty="0" smtClean="0">
                <a:latin typeface="Calibri" panose="020F0502020204030204" pitchFamily="34" charset="0"/>
                <a:cs typeface="Calibri" panose="020F0502020204030204" pitchFamily="34" charset="0"/>
              </a:rPr>
              <a:t> </a:t>
            </a:r>
            <a:r>
              <a:rPr lang="en-GB" i="1" dirty="0">
                <a:latin typeface="Calibri" panose="020F0502020204030204" pitchFamily="34" charset="0"/>
                <a:cs typeface="Calibri" panose="020F0502020204030204" pitchFamily="34" charset="0"/>
              </a:rPr>
              <a:t>Guardian</a:t>
            </a:r>
            <a:r>
              <a:rPr lang="en-GB" dirty="0">
                <a:latin typeface="Calibri" panose="020F0502020204030204" pitchFamily="34" charset="0"/>
                <a:cs typeface="Calibri" panose="020F0502020204030204" pitchFamily="34" charset="0"/>
              </a:rPr>
              <a:t> or </a:t>
            </a:r>
            <a:r>
              <a:rPr lang="en-GB" i="1" dirty="0" smtClean="0">
                <a:latin typeface="Calibri" panose="020F0502020204030204" pitchFamily="34" charset="0"/>
                <a:cs typeface="Calibri" panose="020F0502020204030204" pitchFamily="34" charset="0"/>
              </a:rPr>
              <a:t>The Times </a:t>
            </a:r>
            <a:r>
              <a:rPr lang="en-GB" dirty="0" smtClean="0">
                <a:latin typeface="Calibri" panose="020F0502020204030204" pitchFamily="34" charset="0"/>
                <a:cs typeface="Calibri" panose="020F0502020204030204" pitchFamily="34" charset="0"/>
              </a:rPr>
              <a:t>related to media issues </a:t>
            </a:r>
            <a:r>
              <a:rPr lang="en-GB" dirty="0" smtClean="0">
                <a:latin typeface="Calibri" panose="020F0502020204030204" pitchFamily="34" charset="0"/>
                <a:cs typeface="Calibri" panose="020F0502020204030204" pitchFamily="34" charset="0"/>
              </a:rPr>
              <a:t>(15 minutes)</a:t>
            </a:r>
          </a:p>
          <a:p>
            <a:pPr lvl="0"/>
            <a:r>
              <a:rPr lang="en-GB" dirty="0" smtClean="0">
                <a:latin typeface="Calibri" panose="020F0502020204030204" pitchFamily="34" charset="0"/>
                <a:cs typeface="Calibri" panose="020F0502020204030204" pitchFamily="34" charset="0"/>
              </a:rPr>
              <a:t>Look in the Media or Culture section of a quality newspaper (15 minutes)</a:t>
            </a:r>
            <a:endParaRPr lang="en-GB" dirty="0">
              <a:latin typeface="Calibri" panose="020F0502020204030204" pitchFamily="34" charset="0"/>
              <a:cs typeface="Calibri" panose="020F0502020204030204" pitchFamily="34" charset="0"/>
            </a:endParaRPr>
          </a:p>
          <a:p>
            <a:pPr lvl="0"/>
            <a:r>
              <a:rPr lang="en-GB" dirty="0">
                <a:latin typeface="Calibri" panose="020F0502020204030204" pitchFamily="34" charset="0"/>
                <a:cs typeface="Calibri" panose="020F0502020204030204" pitchFamily="34" charset="0"/>
              </a:rPr>
              <a:t>Watch the news at </a:t>
            </a:r>
            <a:r>
              <a:rPr lang="en-GB" dirty="0" smtClean="0">
                <a:latin typeface="Calibri" panose="020F0502020204030204" pitchFamily="34" charset="0"/>
                <a:cs typeface="Calibri" panose="020F0502020204030204" pitchFamily="34" charset="0"/>
              </a:rPr>
              <a:t>6pm </a:t>
            </a:r>
            <a:r>
              <a:rPr lang="en-GB" dirty="0">
                <a:latin typeface="Calibri" panose="020F0502020204030204" pitchFamily="34" charset="0"/>
                <a:cs typeface="Calibri" panose="020F0502020204030204" pitchFamily="34" charset="0"/>
              </a:rPr>
              <a:t>or </a:t>
            </a:r>
            <a:r>
              <a:rPr lang="en-GB" dirty="0" smtClean="0">
                <a:latin typeface="Calibri" panose="020F0502020204030204" pitchFamily="34" charset="0"/>
                <a:cs typeface="Calibri" panose="020F0502020204030204" pitchFamily="34" charset="0"/>
              </a:rPr>
              <a:t>10pm </a:t>
            </a:r>
            <a:r>
              <a:rPr lang="en-GB" dirty="0">
                <a:latin typeface="Calibri" panose="020F0502020204030204" pitchFamily="34" charset="0"/>
                <a:cs typeface="Calibri" panose="020F0502020204030204" pitchFamily="34" charset="0"/>
              </a:rPr>
              <a:t>on </a:t>
            </a:r>
            <a:r>
              <a:rPr lang="en-GB" dirty="0" smtClean="0">
                <a:latin typeface="Calibri" panose="020F0502020204030204" pitchFamily="34" charset="0"/>
                <a:cs typeface="Calibri" panose="020F0502020204030204" pitchFamily="34" charset="0"/>
              </a:rPr>
              <a:t>BBC1 or 7pm </a:t>
            </a:r>
            <a:r>
              <a:rPr lang="en-GB" dirty="0">
                <a:latin typeface="Calibri" panose="020F0502020204030204" pitchFamily="34" charset="0"/>
                <a:cs typeface="Calibri" panose="020F0502020204030204" pitchFamily="34" charset="0"/>
              </a:rPr>
              <a:t>on Channel 4? (30 </a:t>
            </a:r>
            <a:r>
              <a:rPr lang="en-GB" dirty="0" smtClean="0">
                <a:latin typeface="Calibri" panose="020F0502020204030204" pitchFamily="34" charset="0"/>
                <a:cs typeface="Calibri" panose="020F0502020204030204" pitchFamily="34" charset="0"/>
              </a:rPr>
              <a:t>minutes)</a:t>
            </a:r>
            <a:endParaRPr lang="en-GB" dirty="0">
              <a:latin typeface="Calibri" panose="020F0502020204030204" pitchFamily="34" charset="0"/>
              <a:cs typeface="Calibri" panose="020F0502020204030204" pitchFamily="34" charset="0"/>
            </a:endParaRPr>
          </a:p>
          <a:p>
            <a:pPr lvl="0"/>
            <a:r>
              <a:rPr lang="en-GB" dirty="0">
                <a:latin typeface="Calibri" panose="020F0502020204030204" pitchFamily="34" charset="0"/>
                <a:cs typeface="Calibri" panose="020F0502020204030204" pitchFamily="34" charset="0"/>
              </a:rPr>
              <a:t>Watch an episode of </a:t>
            </a:r>
            <a:r>
              <a:rPr lang="en-GB" i="1" dirty="0" err="1">
                <a:latin typeface="Calibri" panose="020F0502020204030204" pitchFamily="34" charset="0"/>
                <a:cs typeface="Calibri" panose="020F0502020204030204" pitchFamily="34" charset="0"/>
              </a:rPr>
              <a:t>Newsnight</a:t>
            </a:r>
            <a:r>
              <a:rPr lang="en-GB" dirty="0">
                <a:latin typeface="Calibri" panose="020F0502020204030204" pitchFamily="34" charset="0"/>
                <a:cs typeface="Calibri" panose="020F0502020204030204" pitchFamily="34" charset="0"/>
              </a:rPr>
              <a:t> or </a:t>
            </a:r>
            <a:r>
              <a:rPr lang="en-GB" i="1" dirty="0">
                <a:latin typeface="Calibri" panose="020F0502020204030204" pitchFamily="34" charset="0"/>
                <a:cs typeface="Calibri" panose="020F0502020204030204" pitchFamily="34" charset="0"/>
              </a:rPr>
              <a:t>Question </a:t>
            </a:r>
            <a:r>
              <a:rPr lang="en-GB" i="1" dirty="0" smtClean="0">
                <a:latin typeface="Calibri" panose="020F0502020204030204" pitchFamily="34" charset="0"/>
                <a:cs typeface="Calibri" panose="020F0502020204030204" pitchFamily="34" charset="0"/>
              </a:rPr>
              <a:t>Time </a:t>
            </a:r>
            <a:r>
              <a:rPr lang="en-GB" dirty="0" smtClean="0">
                <a:latin typeface="Calibri" panose="020F0502020204030204" pitchFamily="34" charset="0"/>
                <a:cs typeface="Calibri" panose="020F0502020204030204" pitchFamily="34" charset="0"/>
              </a:rPr>
              <a:t> </a:t>
            </a:r>
            <a:r>
              <a:rPr lang="en-GB" dirty="0">
                <a:latin typeface="Calibri" panose="020F0502020204030204" pitchFamily="34" charset="0"/>
                <a:cs typeface="Calibri" panose="020F0502020204030204" pitchFamily="34" charset="0"/>
              </a:rPr>
              <a:t>(45 </a:t>
            </a:r>
            <a:r>
              <a:rPr lang="en-GB" dirty="0" smtClean="0">
                <a:latin typeface="Calibri" panose="020F0502020204030204" pitchFamily="34" charset="0"/>
                <a:cs typeface="Calibri" panose="020F0502020204030204" pitchFamily="34" charset="0"/>
              </a:rPr>
              <a:t>minutes)</a:t>
            </a:r>
            <a:endParaRPr lang="en-GB" dirty="0">
              <a:latin typeface="Calibri" panose="020F0502020204030204" pitchFamily="34" charset="0"/>
              <a:cs typeface="Calibri" panose="020F0502020204030204" pitchFamily="34" charset="0"/>
            </a:endParaRPr>
          </a:p>
          <a:p>
            <a:pPr marL="0" lvl="0" indent="0">
              <a:buNone/>
            </a:pPr>
            <a:endParaRPr lang="en-GB" dirty="0">
              <a:latin typeface="Calibri" panose="020F0502020204030204" pitchFamily="34" charset="0"/>
              <a:cs typeface="Calibri" panose="020F0502020204030204" pitchFamily="34" charset="0"/>
            </a:endParaRPr>
          </a:p>
          <a:p>
            <a:pPr marL="0" indent="0">
              <a:buNone/>
            </a:pPr>
            <a:r>
              <a:rPr lang="en-GB" dirty="0">
                <a:latin typeface="Calibri" panose="020F0502020204030204" pitchFamily="34" charset="0"/>
                <a:cs typeface="Calibri" panose="020F0502020204030204" pitchFamily="34" charset="0"/>
              </a:rPr>
              <a:t> </a:t>
            </a:r>
          </a:p>
          <a:p>
            <a:pPr marL="0" indent="0">
              <a:buNone/>
            </a:pPr>
            <a:r>
              <a:rPr lang="en-GB" b="1" dirty="0">
                <a:latin typeface="Calibri" panose="020F0502020204030204" pitchFamily="34" charset="0"/>
                <a:cs typeface="Calibri" panose="020F0502020204030204" pitchFamily="34" charset="0"/>
              </a:rPr>
              <a:t>(2) UNDERSTANDING CONTENT</a:t>
            </a:r>
            <a:endParaRPr lang="en-GB" dirty="0">
              <a:latin typeface="Calibri" panose="020F0502020204030204" pitchFamily="34" charset="0"/>
              <a:cs typeface="Calibri" panose="020F0502020204030204" pitchFamily="34" charset="0"/>
            </a:endParaRPr>
          </a:p>
          <a:p>
            <a:pPr lvl="0"/>
            <a:r>
              <a:rPr lang="en-GB" dirty="0">
                <a:latin typeface="Calibri" panose="020F0502020204030204" pitchFamily="34" charset="0"/>
                <a:cs typeface="Calibri" panose="020F0502020204030204" pitchFamily="34" charset="0"/>
              </a:rPr>
              <a:t>Watch a </a:t>
            </a:r>
            <a:r>
              <a:rPr lang="en-GB" dirty="0" smtClean="0">
                <a:latin typeface="Calibri" panose="020F0502020204030204" pitchFamily="34" charset="0"/>
                <a:cs typeface="Calibri" panose="020F0502020204030204" pitchFamily="34" charset="0"/>
              </a:rPr>
              <a:t>YouTube </a:t>
            </a:r>
            <a:r>
              <a:rPr lang="en-GB" dirty="0">
                <a:latin typeface="Calibri" panose="020F0502020204030204" pitchFamily="34" charset="0"/>
                <a:cs typeface="Calibri" panose="020F0502020204030204" pitchFamily="34" charset="0"/>
              </a:rPr>
              <a:t>clip on a particular topic to clarify your </a:t>
            </a:r>
            <a:r>
              <a:rPr lang="en-GB" dirty="0" smtClean="0">
                <a:latin typeface="Calibri" panose="020F0502020204030204" pitchFamily="34" charset="0"/>
                <a:cs typeface="Calibri" panose="020F0502020204030204" pitchFamily="34" charset="0"/>
              </a:rPr>
              <a:t>understanding </a:t>
            </a:r>
            <a:r>
              <a:rPr lang="en-GB" dirty="0">
                <a:latin typeface="Calibri" panose="020F0502020204030204" pitchFamily="34" charset="0"/>
                <a:cs typeface="Calibri" panose="020F0502020204030204" pitchFamily="34" charset="0"/>
              </a:rPr>
              <a:t>(5-20 minutes</a:t>
            </a:r>
            <a:r>
              <a:rPr lang="en-GB" dirty="0" smtClean="0">
                <a:latin typeface="Calibri" panose="020F0502020204030204" pitchFamily="34" charset="0"/>
                <a:cs typeface="Calibri" panose="020F0502020204030204" pitchFamily="34" charset="0"/>
              </a:rPr>
              <a:t>) – see the </a:t>
            </a:r>
            <a:r>
              <a:rPr lang="en-GB" dirty="0" smtClean="0">
                <a:latin typeface="Calibri" panose="020F0502020204030204" pitchFamily="34" charset="0"/>
                <a:cs typeface="Calibri" panose="020F0502020204030204" pitchFamily="34" charset="0"/>
              </a:rPr>
              <a:t>list on the A Level Media Studies home </a:t>
            </a:r>
            <a:r>
              <a:rPr lang="en-GB" dirty="0">
                <a:latin typeface="Calibri" panose="020F0502020204030204" pitchFamily="34" charset="0"/>
                <a:cs typeface="Calibri" panose="020F0502020204030204" pitchFamily="34" charset="0"/>
              </a:rPr>
              <a:t>p</a:t>
            </a:r>
            <a:r>
              <a:rPr lang="en-GB" dirty="0" smtClean="0">
                <a:latin typeface="Calibri" panose="020F0502020204030204" pitchFamily="34" charset="0"/>
                <a:cs typeface="Calibri" panose="020F0502020204030204" pitchFamily="34" charset="0"/>
              </a:rPr>
              <a:t>age of GOL </a:t>
            </a:r>
            <a:r>
              <a:rPr lang="en-GB" dirty="0" smtClean="0">
                <a:latin typeface="Calibri" panose="020F0502020204030204" pitchFamily="34" charset="0"/>
                <a:cs typeface="Calibri" panose="020F0502020204030204" pitchFamily="34" charset="0"/>
              </a:rPr>
              <a:t>of </a:t>
            </a:r>
            <a:r>
              <a:rPr lang="en-GB" dirty="0" smtClean="0">
                <a:latin typeface="Calibri" panose="020F0502020204030204" pitchFamily="34" charset="0"/>
                <a:cs typeface="Calibri" panose="020F0502020204030204" pitchFamily="34" charset="0"/>
              </a:rPr>
              <a:t>good </a:t>
            </a:r>
            <a:r>
              <a:rPr lang="en-GB" dirty="0" smtClean="0">
                <a:latin typeface="Calibri" panose="020F0502020204030204" pitchFamily="34" charset="0"/>
                <a:cs typeface="Calibri" panose="020F0502020204030204" pitchFamily="34" charset="0"/>
              </a:rPr>
              <a:t>YouT</a:t>
            </a:r>
            <a:r>
              <a:rPr lang="en-GB" dirty="0" smtClean="0">
                <a:latin typeface="Calibri" panose="020F0502020204030204" pitchFamily="34" charset="0"/>
                <a:cs typeface="Calibri" panose="020F0502020204030204" pitchFamily="34" charset="0"/>
              </a:rPr>
              <a:t>ubers</a:t>
            </a:r>
            <a:endParaRPr lang="en-GB" dirty="0">
              <a:latin typeface="Calibri" panose="020F0502020204030204" pitchFamily="34" charset="0"/>
              <a:cs typeface="Calibri" panose="020F0502020204030204" pitchFamily="34" charset="0"/>
            </a:endParaRPr>
          </a:p>
          <a:p>
            <a:pPr lvl="0"/>
            <a:r>
              <a:rPr lang="en-GB" dirty="0">
                <a:latin typeface="Calibri" panose="020F0502020204030204" pitchFamily="34" charset="0"/>
                <a:cs typeface="Calibri" panose="020F0502020204030204" pitchFamily="34" charset="0"/>
              </a:rPr>
              <a:t>Visit a website such as </a:t>
            </a:r>
            <a:r>
              <a:rPr lang="en-GB" i="1" dirty="0" smtClean="0">
                <a:latin typeface="Calibri" panose="020F0502020204030204" pitchFamily="34" charset="0"/>
                <a:cs typeface="Calibri" panose="020F0502020204030204" pitchFamily="34" charset="0"/>
              </a:rPr>
              <a:t>The Media Insider </a:t>
            </a:r>
            <a:r>
              <a:rPr lang="en-GB" dirty="0" smtClean="0">
                <a:latin typeface="Calibri" panose="020F0502020204030204" pitchFamily="34" charset="0"/>
                <a:cs typeface="Calibri" panose="020F0502020204030204" pitchFamily="34" charset="0"/>
              </a:rPr>
              <a:t>to </a:t>
            </a:r>
            <a:r>
              <a:rPr lang="en-GB" dirty="0" smtClean="0">
                <a:latin typeface="Calibri" panose="020F0502020204030204" pitchFamily="34" charset="0"/>
                <a:cs typeface="Calibri" panose="020F0502020204030204" pitchFamily="34" charset="0"/>
              </a:rPr>
              <a:t>help clarify </a:t>
            </a:r>
            <a:r>
              <a:rPr lang="en-GB" dirty="0">
                <a:latin typeface="Calibri" panose="020F0502020204030204" pitchFamily="34" charset="0"/>
                <a:cs typeface="Calibri" panose="020F0502020204030204" pitchFamily="34" charset="0"/>
              </a:rPr>
              <a:t>a concept or find examples (20 minutes</a:t>
            </a:r>
            <a:r>
              <a:rPr lang="en-GB" dirty="0" smtClean="0">
                <a:latin typeface="Calibri" panose="020F0502020204030204" pitchFamily="34" charset="0"/>
                <a:cs typeface="Calibri" panose="020F0502020204030204" pitchFamily="34" charset="0"/>
              </a:rPr>
              <a:t>) – see the list on GOL of recommended websites</a:t>
            </a:r>
            <a:endParaRPr lang="en-GB" dirty="0">
              <a:latin typeface="Calibri" panose="020F0502020204030204" pitchFamily="34" charset="0"/>
              <a:cs typeface="Calibri" panose="020F0502020204030204" pitchFamily="34" charset="0"/>
            </a:endParaRPr>
          </a:p>
          <a:p>
            <a:pPr lvl="0"/>
            <a:r>
              <a:rPr lang="en-GB" dirty="0">
                <a:latin typeface="Calibri" panose="020F0502020204030204" pitchFamily="34" charset="0"/>
                <a:cs typeface="Calibri" panose="020F0502020204030204" pitchFamily="34" charset="0"/>
              </a:rPr>
              <a:t>Re-read the section </a:t>
            </a:r>
            <a:r>
              <a:rPr lang="en-GB" dirty="0" smtClean="0">
                <a:latin typeface="Calibri" panose="020F0502020204030204" pitchFamily="34" charset="0"/>
                <a:cs typeface="Calibri" panose="020F0502020204030204" pitchFamily="34" charset="0"/>
              </a:rPr>
              <a:t>in </a:t>
            </a:r>
            <a:r>
              <a:rPr lang="en-GB" dirty="0" smtClean="0">
                <a:latin typeface="Calibri" panose="020F0502020204030204" pitchFamily="34" charset="0"/>
                <a:cs typeface="Calibri" panose="020F0502020204030204" pitchFamily="34" charset="0"/>
              </a:rPr>
              <a:t>the Media Studies textbook </a:t>
            </a:r>
            <a:r>
              <a:rPr lang="en-GB" dirty="0">
                <a:latin typeface="Calibri" panose="020F0502020204030204" pitchFamily="34" charset="0"/>
                <a:cs typeface="Calibri" panose="020F0502020204030204" pitchFamily="34" charset="0"/>
              </a:rPr>
              <a:t>of a topic area you have covered </a:t>
            </a:r>
            <a:r>
              <a:rPr lang="en-GB" dirty="0" smtClean="0">
                <a:latin typeface="Calibri" panose="020F0502020204030204" pitchFamily="34" charset="0"/>
                <a:cs typeface="Calibri" panose="020F0502020204030204" pitchFamily="34" charset="0"/>
              </a:rPr>
              <a:t>in class (5-20 </a:t>
            </a:r>
            <a:r>
              <a:rPr lang="en-GB" dirty="0">
                <a:latin typeface="Calibri" panose="020F0502020204030204" pitchFamily="34" charset="0"/>
                <a:cs typeface="Calibri" panose="020F0502020204030204" pitchFamily="34" charset="0"/>
              </a:rPr>
              <a:t>minutes)</a:t>
            </a:r>
          </a:p>
          <a:p>
            <a:pPr lvl="0"/>
            <a:r>
              <a:rPr lang="en-GB" dirty="0" smtClean="0">
                <a:latin typeface="Calibri" panose="020F0502020204030204" pitchFamily="34" charset="0"/>
                <a:cs typeface="Calibri" panose="020F0502020204030204" pitchFamily="34" charset="0"/>
              </a:rPr>
              <a:t>Produce a revision sheet for that week’s learning (30 minutes)</a:t>
            </a:r>
          </a:p>
          <a:p>
            <a:pPr lvl="0"/>
            <a:r>
              <a:rPr lang="en-GB" dirty="0" smtClean="0">
                <a:latin typeface="Calibri" panose="020F0502020204030204" pitchFamily="34" charset="0"/>
                <a:cs typeface="Calibri" panose="020F0502020204030204" pitchFamily="34" charset="0"/>
              </a:rPr>
              <a:t>Produce a revision sheet for the half-term (2 hours)</a:t>
            </a:r>
          </a:p>
          <a:p>
            <a:endParaRPr lang="en-GB" dirty="0">
              <a:latin typeface="Calibri" panose="020F0502020204030204" pitchFamily="34" charset="0"/>
              <a:cs typeface="Calibri" panose="020F0502020204030204" pitchFamily="34" charset="0"/>
            </a:endParaRPr>
          </a:p>
          <a:p>
            <a:pPr marL="0" indent="0">
              <a:buNone/>
            </a:pPr>
            <a:r>
              <a:rPr lang="en-GB" b="1" dirty="0">
                <a:latin typeface="Calibri" panose="020F0502020204030204" pitchFamily="34" charset="0"/>
                <a:cs typeface="Calibri" panose="020F0502020204030204" pitchFamily="34" charset="0"/>
              </a:rPr>
              <a:t>(3) PRACTICING SKILLS</a:t>
            </a:r>
            <a:endParaRPr lang="en-GB" dirty="0">
              <a:latin typeface="Calibri" panose="020F0502020204030204" pitchFamily="34" charset="0"/>
              <a:cs typeface="Calibri" panose="020F0502020204030204" pitchFamily="34" charset="0"/>
            </a:endParaRPr>
          </a:p>
          <a:p>
            <a:pPr lvl="0"/>
            <a:r>
              <a:rPr lang="en-GB" dirty="0">
                <a:latin typeface="Calibri" panose="020F0502020204030204" pitchFamily="34" charset="0"/>
                <a:cs typeface="Calibri" panose="020F0502020204030204" pitchFamily="34" charset="0"/>
              </a:rPr>
              <a:t>Attend a department lunchtime workshop with a question for a member of staff (30 </a:t>
            </a:r>
            <a:r>
              <a:rPr lang="en-GB" dirty="0" smtClean="0">
                <a:latin typeface="Calibri" panose="020F0502020204030204" pitchFamily="34" charset="0"/>
                <a:cs typeface="Calibri" panose="020F0502020204030204" pitchFamily="34" charset="0"/>
              </a:rPr>
              <a:t>minutes)</a:t>
            </a:r>
            <a:endParaRPr lang="en-GB" dirty="0">
              <a:latin typeface="Calibri" panose="020F0502020204030204" pitchFamily="34" charset="0"/>
              <a:cs typeface="Calibri" panose="020F0502020204030204" pitchFamily="34" charset="0"/>
            </a:endParaRPr>
          </a:p>
          <a:p>
            <a:pPr lvl="0"/>
            <a:r>
              <a:rPr lang="en-GB" dirty="0">
                <a:latin typeface="Calibri" panose="020F0502020204030204" pitchFamily="34" charset="0"/>
                <a:cs typeface="Calibri" panose="020F0502020204030204" pitchFamily="34" charset="0"/>
              </a:rPr>
              <a:t>Email your teacher with a question or clarification (15 </a:t>
            </a:r>
            <a:r>
              <a:rPr lang="en-GB" dirty="0" smtClean="0">
                <a:latin typeface="Calibri" panose="020F0502020204030204" pitchFamily="34" charset="0"/>
                <a:cs typeface="Calibri" panose="020F0502020204030204" pitchFamily="34" charset="0"/>
              </a:rPr>
              <a:t>minutes)</a:t>
            </a:r>
          </a:p>
          <a:p>
            <a:pPr lvl="0"/>
            <a:r>
              <a:rPr lang="en-GB" dirty="0" smtClean="0">
                <a:latin typeface="Calibri" panose="020F0502020204030204" pitchFamily="34" charset="0"/>
                <a:cs typeface="Calibri" panose="020F0502020204030204" pitchFamily="34" charset="0"/>
              </a:rPr>
              <a:t>You can use the Media Studies department’s equipment (cameras, macs) to practice further production skills. See Jono for equipment loans</a:t>
            </a:r>
            <a:endParaRPr lang="en-GB" dirty="0">
              <a:latin typeface="Calibri" panose="020F0502020204030204" pitchFamily="34" charset="0"/>
              <a:cs typeface="Calibri" panose="020F0502020204030204" pitchFamily="34" charset="0"/>
            </a:endParaRPr>
          </a:p>
          <a:p>
            <a:pPr lvl="0"/>
            <a:r>
              <a:rPr lang="en-GB" dirty="0">
                <a:latin typeface="Calibri" panose="020F0502020204030204" pitchFamily="34" charset="0"/>
                <a:cs typeface="Calibri" panose="020F0502020204030204" pitchFamily="34" charset="0"/>
              </a:rPr>
              <a:t>Attempt an essay plan and bring it to your teacher for discussion (20 minutes</a:t>
            </a:r>
            <a:r>
              <a:rPr lang="en-GB" dirty="0" smtClean="0">
                <a:latin typeface="Calibri" panose="020F0502020204030204" pitchFamily="34" charset="0"/>
                <a:cs typeface="Calibri" panose="020F0502020204030204" pitchFamily="34" charset="0"/>
              </a:rPr>
              <a:t>) – this will be more relevant after Christmas, in the lead up to the exams (past papers will be uploaded to the Revision Section on GOL)</a:t>
            </a:r>
            <a:endParaRPr lang="en-GB" dirty="0">
              <a:latin typeface="Calibri" panose="020F0502020204030204" pitchFamily="34" charset="0"/>
              <a:cs typeface="Calibri" panose="020F0502020204030204" pitchFamily="34" charset="0"/>
            </a:endParaRPr>
          </a:p>
          <a:p>
            <a:pPr lvl="0"/>
            <a:r>
              <a:rPr lang="en-GB" dirty="0">
                <a:latin typeface="Calibri" panose="020F0502020204030204" pitchFamily="34" charset="0"/>
                <a:cs typeface="Calibri" panose="020F0502020204030204" pitchFamily="34" charset="0"/>
              </a:rPr>
              <a:t>Attempt an exam question under timed conditions and bring to your teacher </a:t>
            </a:r>
            <a:r>
              <a:rPr lang="en-GB" dirty="0" smtClean="0">
                <a:latin typeface="Calibri" panose="020F0502020204030204" pitchFamily="34" charset="0"/>
                <a:cs typeface="Calibri" panose="020F0502020204030204" pitchFamily="34" charset="0"/>
              </a:rPr>
              <a:t>at a lunchtime workshop </a:t>
            </a:r>
            <a:r>
              <a:rPr lang="en-GB" dirty="0" smtClean="0">
                <a:latin typeface="Calibri" panose="020F0502020204030204" pitchFamily="34" charset="0"/>
                <a:cs typeface="Calibri" panose="020F0502020204030204" pitchFamily="34" charset="0"/>
              </a:rPr>
              <a:t>(40 </a:t>
            </a:r>
            <a:r>
              <a:rPr lang="en-GB" dirty="0">
                <a:latin typeface="Calibri" panose="020F0502020204030204" pitchFamily="34" charset="0"/>
                <a:cs typeface="Calibri" panose="020F0502020204030204" pitchFamily="34" charset="0"/>
              </a:rPr>
              <a:t>minutes</a:t>
            </a:r>
            <a:r>
              <a:rPr lang="en-GB" dirty="0" smtClean="0">
                <a:latin typeface="Calibri" panose="020F0502020204030204" pitchFamily="34" charset="0"/>
                <a:cs typeface="Calibri" panose="020F0502020204030204" pitchFamily="34" charset="0"/>
              </a:rPr>
              <a:t>) – also for after Christmas</a:t>
            </a:r>
            <a:endParaRPr lang="en-GB" dirty="0">
              <a:latin typeface="Calibri" panose="020F0502020204030204" pitchFamily="34" charset="0"/>
              <a:cs typeface="Calibri" panose="020F0502020204030204" pitchFamily="34" charset="0"/>
            </a:endParaRPr>
          </a:p>
          <a:p>
            <a:pPr marL="0" indent="0">
              <a:buNone/>
            </a:pPr>
            <a:endParaRPr lang="en-GB" dirty="0"/>
          </a:p>
        </p:txBody>
      </p:sp>
    </p:spTree>
    <p:extLst>
      <p:ext uri="{BB962C8B-B14F-4D97-AF65-F5344CB8AC3E}">
        <p14:creationId xmlns:p14="http://schemas.microsoft.com/office/powerpoint/2010/main" val="1492550417"/>
      </p:ext>
    </p:extLst>
  </p:cSld>
  <p:clrMapOvr>
    <a:masterClrMapping/>
  </p:clrMapOvr>
  <p:timing>
    <p:tnLst>
      <p:par>
        <p:cTn id="1" dur="indefinite" restart="never" nodeType="tmRoot"/>
      </p:par>
    </p:tnLst>
  </p:timing>
</p:sld>
</file>

<file path=ppt/theme/theme1.xml><?xml version="1.0" encoding="utf-8"?>
<a:theme xmlns:a="http://schemas.openxmlformats.org/drawingml/2006/main" name="Dividend">
  <a:themeElements>
    <a:clrScheme name="Dividend">
      <a:dk1>
        <a:sysClr val="windowText" lastClr="000000"/>
      </a:dk1>
      <a:lt1>
        <a:sysClr val="window" lastClr="FFFFFF"/>
      </a:lt1>
      <a:dk2>
        <a:srgbClr val="3D3D3D"/>
      </a:dk2>
      <a:lt2>
        <a:srgbClr val="EBEBEB"/>
      </a:lt2>
      <a:accent1>
        <a:srgbClr val="4D1434"/>
      </a:accent1>
      <a:accent2>
        <a:srgbClr val="903163"/>
      </a:accent2>
      <a:accent3>
        <a:srgbClr val="B2324B"/>
      </a:accent3>
      <a:accent4>
        <a:srgbClr val="969FA7"/>
      </a:accent4>
      <a:accent5>
        <a:srgbClr val="66B1CE"/>
      </a:accent5>
      <a:accent6>
        <a:srgbClr val="40619D"/>
      </a:accent6>
      <a:hlink>
        <a:srgbClr val="828282"/>
      </a:hlink>
      <a:folHlink>
        <a:srgbClr val="A5A5A5"/>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C21699FF-00E4-43C8-BBCC-D7E5536C3717}"/>
    </a:ext>
  </a:extLst>
</a:theme>
</file>

<file path=docProps/app.xml><?xml version="1.0" encoding="utf-8"?>
<Properties xmlns="http://schemas.openxmlformats.org/officeDocument/2006/extended-properties" xmlns:vt="http://schemas.openxmlformats.org/officeDocument/2006/docPropsVTypes">
  <Template>TM03457464[[fn=Dividend]]</Template>
  <TotalTime>31</TotalTime>
  <Words>134</Words>
  <Application>Microsoft Office PowerPoint</Application>
  <PresentationFormat>Widescreen</PresentationFormat>
  <Paragraphs>24</Paragraphs>
  <Slides>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Calibri</vt:lpstr>
      <vt:lpstr>Gill Sans MT</vt:lpstr>
      <vt:lpstr>Wingdings 2</vt:lpstr>
      <vt:lpstr>Dividend</vt:lpstr>
      <vt:lpstr>A Level media studies:  independent learning  </vt:lpstr>
      <vt:lpstr>How to be Pro-active</vt:lpstr>
    </vt:vector>
  </TitlesOfParts>
  <Company>Godalming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Level media studies:  independent learning list</dc:title>
  <dc:creator>Tina Donnelly</dc:creator>
  <cp:lastModifiedBy>Tina Donnelly</cp:lastModifiedBy>
  <cp:revision>4</cp:revision>
  <dcterms:created xsi:type="dcterms:W3CDTF">2018-09-06T14:59:56Z</dcterms:created>
  <dcterms:modified xsi:type="dcterms:W3CDTF">2018-09-06T15:30:58Z</dcterms:modified>
</cp:coreProperties>
</file>