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57" r:id="rId4"/>
    <p:sldId id="281" r:id="rId5"/>
    <p:sldId id="285" r:id="rId6"/>
    <p:sldId id="282" r:id="rId7"/>
    <p:sldId id="280" r:id="rId8"/>
    <p:sldId id="286" r:id="rId9"/>
    <p:sldId id="28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30671-FACE-4248-AF97-F2C9E2D86C67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8ED42-7864-4090-8447-D71E2440EA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595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30671-FACE-4248-AF97-F2C9E2D86C67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8ED42-7864-4090-8447-D71E2440EA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7927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30671-FACE-4248-AF97-F2C9E2D86C67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8ED42-7864-4090-8447-D71E2440EA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28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30671-FACE-4248-AF97-F2C9E2D86C67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8ED42-7864-4090-8447-D71E2440EA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650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30671-FACE-4248-AF97-F2C9E2D86C67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8ED42-7864-4090-8447-D71E2440EA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815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30671-FACE-4248-AF97-F2C9E2D86C67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8ED42-7864-4090-8447-D71E2440EA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919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30671-FACE-4248-AF97-F2C9E2D86C67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8ED42-7864-4090-8447-D71E2440EA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474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30671-FACE-4248-AF97-F2C9E2D86C67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8ED42-7864-4090-8447-D71E2440EA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818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30671-FACE-4248-AF97-F2C9E2D86C67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8ED42-7864-4090-8447-D71E2440EA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8350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30671-FACE-4248-AF97-F2C9E2D86C67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8ED42-7864-4090-8447-D71E2440EA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378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30671-FACE-4248-AF97-F2C9E2D86C67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8ED42-7864-4090-8447-D71E2440EA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5713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30671-FACE-4248-AF97-F2C9E2D86C67}" type="datetimeFigureOut">
              <a:rPr lang="en-GB" smtClean="0"/>
              <a:t>07/09/2018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8ED42-7864-4090-8447-D71E2440EA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24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DN-QeVhQT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jDuYGuo6_JAhXB7BQKHVvNB_YQjRwIBw&amp;url=http://www.itsokaytobesmart.com/post/82313357111/hedgehog-gene-name&amp;bvm=bv.108194040,d.d24&amp;psig=AFQjCNFJ4Jl-3os9y2cJL6JT_SdMVqN51Q&amp;ust=1448668030703203" TargetMode="External"/><Relationship Id="rId2" Type="http://schemas.openxmlformats.org/officeDocument/2006/relationships/hyperlink" Target="http://io9.com/the-strange-history-of-how-a-gene-was-named-sonic-hedg-1691732678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theguardian.com/science/2011/oct/26/sonic-hedgehog-gene" TargetMode="Externa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google.co.uk/url?sa=i&amp;rct=j&amp;q=&amp;esrc=s&amp;source=images&amp;cd=&amp;cad=rja&amp;uact=8&amp;ved=0ahUKEwjB2cbZpq_JAhWJHxoKHU9XDgcQjRwIBw&amp;url=https://en.wikipedia.org/wiki/Gene_duplication&amp;psig=AFQjCNH9ExWJEi50OHAwWa7cu5RSVx7Pog&amp;ust=1448668986225818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hyperlink" Target="https://www.google.co.uk/url?sa=i&amp;rct=j&amp;q=&amp;esrc=s&amp;source=images&amp;cd=&amp;cad=rja&amp;uact=8&amp;ved=0ahUKEwiqxcfkpq_JAhWGWhQKHY-ECegQjRwIBw&amp;url=https://www.quora.com/Evolution-process/How-are-dormant-or-non-coding-genes-re-purposed-to-meet-the-functional-needs-of-an-organism&amp;psig=AFQjCNH9ExWJEi50OHAwWa7cu5RSVx7Pog&amp;ust=1448668986225818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vEhfDEFusM" TargetMode="External"/><Relationship Id="rId2" Type="http://schemas.openxmlformats.org/officeDocument/2006/relationships/hyperlink" Target="https://www.youtube.com/watch?hl=en-GB&amp;v=x2jUMG2E-ic&amp;gl=GB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B0zT9CN3-50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.uk/url?sa=i&amp;rct=j&amp;q=&amp;esrc=s&amp;source=images&amp;cd=&amp;cad=rja&amp;uact=8&amp;ved=0ahUKEwifiNyLp6_JAhWFTBQKHb4ED-MQjRwIBw&amp;url=http://www.mercurynews.com/ci_22602859/synthetic-biology-stanford-uc-berkeley-engineering-new-frontier&amp;psig=AFQjCNFMK_n5HSOjbHO8AP7un5cqlYwOBw&amp;ust=144866909706215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iobuilder.org/teacher-resources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67VVkKB9hxs" TargetMode="External"/><Relationship Id="rId2" Type="http://schemas.openxmlformats.org/officeDocument/2006/relationships/hyperlink" Target="https://www.youtube.com/watch?v=qklq33KsQV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Biotechnology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9143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Artificial Selection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https://www.youtube.com/watch?v=IDN-QeVhQTc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761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Recent techniques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Knocking out genes to see what they do</a:t>
            </a:r>
          </a:p>
          <a:p>
            <a:endParaRPr lang="en-GB" dirty="0"/>
          </a:p>
          <a:p>
            <a:r>
              <a:rPr lang="en-GB" dirty="0" smtClean="0"/>
              <a:t>Duplicating genes</a:t>
            </a:r>
          </a:p>
          <a:p>
            <a:endParaRPr lang="en-GB" dirty="0"/>
          </a:p>
          <a:p>
            <a:r>
              <a:rPr lang="en-GB" dirty="0" smtClean="0"/>
              <a:t>Inserting recombinant DNA</a:t>
            </a:r>
          </a:p>
          <a:p>
            <a:endParaRPr lang="en-GB" dirty="0"/>
          </a:p>
          <a:p>
            <a:r>
              <a:rPr lang="en-GB" dirty="0" smtClean="0"/>
              <a:t>Synthetic organisms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4167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Knocking out genes to see what they do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http://io9.com/the-strange-history-of-how-a-gene-was-named-sonic-hedg-1691732678</a:t>
            </a: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1026" name="Picture 2" descr="http://40.media.tumblr.com/99ba20373c25cd6c4e740baa294e153d/tumblr_n3ty305xEu1qbh26io1_500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08920"/>
            <a:ext cx="374332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04048" y="3356992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hlinkClick r:id="rId5"/>
              </a:rPr>
              <a:t>http://www.theguardian.com/science/2011/oct/26/sonic-hedgehog-gene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2385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Duplicating genes</a:t>
            </a:r>
            <a:endParaRPr lang="en-GB" dirty="0"/>
          </a:p>
        </p:txBody>
      </p:sp>
      <p:pic>
        <p:nvPicPr>
          <p:cNvPr id="2050" name="Picture 2" descr="https://upload.wikimedia.org/wikipedia/commons/7/72/Gene-duplication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204864"/>
            <a:ext cx="244792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qph.is.quoracdn.net/main-qimg-aab1d557765938765da53abf05a93b84?convert_to_webp=tru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348880"/>
            <a:ext cx="4191000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2988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Recombinant DNA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Recombinant DNA</a:t>
            </a:r>
            <a:r>
              <a:rPr lang="en-GB" dirty="0"/>
              <a:t> (rDNA) molecules are </a:t>
            </a:r>
            <a:r>
              <a:rPr lang="en-GB" b="1" dirty="0"/>
              <a:t>DNA</a:t>
            </a:r>
            <a:r>
              <a:rPr lang="en-GB" dirty="0"/>
              <a:t> molecules formed by laboratory methods of genetic </a:t>
            </a:r>
            <a:r>
              <a:rPr lang="en-GB" b="1" dirty="0"/>
              <a:t>recombination</a:t>
            </a:r>
            <a:r>
              <a:rPr lang="en-GB" dirty="0"/>
              <a:t> (such as molecular cloning) to bring together genetic material from multiple sources, creating sequences that would not otherwise be found in the genome.</a:t>
            </a:r>
          </a:p>
        </p:txBody>
      </p:sp>
    </p:spTree>
    <p:extLst>
      <p:ext uri="{BB962C8B-B14F-4D97-AF65-F5344CB8AC3E}">
        <p14:creationId xmlns:p14="http://schemas.microsoft.com/office/powerpoint/2010/main" val="1163527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Recombinant DNA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>
                <a:hlinkClick r:id="rId2"/>
              </a:rPr>
              <a:t>https://www.youtube.com/watch?hl=en-GB&amp;v=x2jUMG2E-ic&amp;gl=GB</a:t>
            </a:r>
            <a:r>
              <a:rPr lang="en-GB" dirty="0" smtClean="0"/>
              <a:t> </a:t>
            </a:r>
          </a:p>
          <a:p>
            <a:endParaRPr lang="en-GB" dirty="0"/>
          </a:p>
          <a:p>
            <a:r>
              <a:rPr lang="en-GB" dirty="0" smtClean="0"/>
              <a:t>SPIDERGOATS!</a:t>
            </a:r>
          </a:p>
          <a:p>
            <a:endParaRPr lang="en-GB" dirty="0"/>
          </a:p>
          <a:p>
            <a:r>
              <a:rPr lang="en-GB" dirty="0" smtClean="0">
                <a:hlinkClick r:id="rId3"/>
              </a:rPr>
              <a:t>https://www.youtube.com/watch?v=yvEhfDEFusM</a:t>
            </a:r>
            <a:r>
              <a:rPr lang="en-GB" dirty="0" smtClean="0"/>
              <a:t> </a:t>
            </a:r>
          </a:p>
          <a:p>
            <a:r>
              <a:rPr lang="en-GB" dirty="0" smtClean="0">
                <a:hlinkClick r:id="rId4"/>
              </a:rPr>
              <a:t>https://www.youtube.com/watch?v=B0zT9CN3-50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8562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Synthetic Organisms</a:t>
            </a:r>
            <a:endParaRPr lang="en-GB" dirty="0"/>
          </a:p>
        </p:txBody>
      </p:sp>
      <p:pic>
        <p:nvPicPr>
          <p:cNvPr id="3074" name="Picture 2" descr="http://extras.mnginteractive.com/live/media/site568/2013/0216/20130216_091216_synbio650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988840"/>
            <a:ext cx="8984923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31640" y="5805264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hlinkClick r:id="rId4"/>
              </a:rPr>
              <a:t>http://biobuilder.org/teacher-resources/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0095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And finally…..epigenetics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https://www.youtube.com/watch?v=qklq33KsQVI</a:t>
            </a:r>
            <a:r>
              <a:rPr lang="en-GB" dirty="0" smtClean="0"/>
              <a:t> </a:t>
            </a:r>
          </a:p>
          <a:p>
            <a:r>
              <a:rPr lang="en-GB" dirty="0" smtClean="0">
                <a:hlinkClick r:id="rId3"/>
              </a:rPr>
              <a:t>https://www.youtube.com/watch?v=67VVkKB9hxs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8630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113</Words>
  <Application>Microsoft Office PowerPoint</Application>
  <PresentationFormat>On-screen Show (4:3)</PresentationFormat>
  <Paragraphs>29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Biotechnology</vt:lpstr>
      <vt:lpstr>Artificial Selection</vt:lpstr>
      <vt:lpstr>Recent techniques</vt:lpstr>
      <vt:lpstr>Knocking out genes to see what they do</vt:lpstr>
      <vt:lpstr>Duplicating genes</vt:lpstr>
      <vt:lpstr>Recombinant DNA</vt:lpstr>
      <vt:lpstr>Recombinant DNA</vt:lpstr>
      <vt:lpstr>Synthetic Organisms</vt:lpstr>
      <vt:lpstr>And finally…..epigenetics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Biotechnology</dc:title>
  <dc:creator>Al</dc:creator>
  <cp:lastModifiedBy>Alex Chappelow</cp:lastModifiedBy>
  <cp:revision>6</cp:revision>
  <dcterms:created xsi:type="dcterms:W3CDTF">2015-11-26T23:00:19Z</dcterms:created>
  <dcterms:modified xsi:type="dcterms:W3CDTF">2018-09-07T12:02:29Z</dcterms:modified>
</cp:coreProperties>
</file>