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81" r:id="rId5"/>
    <p:sldId id="285" r:id="rId6"/>
    <p:sldId id="282" r:id="rId7"/>
    <p:sldId id="280" r:id="rId8"/>
    <p:sldId id="286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9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2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5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81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1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7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1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1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0671-FACE-4248-AF97-F2C9E2D86C67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8ED42-7864-4090-8447-D71E2440E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DN-QeVhQT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DuYGuo6_JAhXB7BQKHVvNB_YQjRwIBw&amp;url=http://www.itsokaytobesmart.com/post/82313357111/hedgehog-gene-name&amp;bvm=bv.108194040,d.d24&amp;psig=AFQjCNFJ4Jl-3os9y2cJL6JT_SdMVqN51Q&amp;ust=1448668030703203" TargetMode="External"/><Relationship Id="rId2" Type="http://schemas.openxmlformats.org/officeDocument/2006/relationships/hyperlink" Target="http://io9.com/the-strange-history-of-how-a-gene-was-named-sonic-hedg-16917326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guardian.com/science/2011/oct/26/sonic-hedgehog-gene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rct=j&amp;q=&amp;esrc=s&amp;source=images&amp;cd=&amp;cad=rja&amp;uact=8&amp;ved=0ahUKEwjB2cbZpq_JAhWJHxoKHU9XDgcQjRwIBw&amp;url=https://en.wikipedia.org/wiki/Gene_duplication&amp;psig=AFQjCNH9ExWJEi50OHAwWa7cu5RSVx7Pog&amp;ust=14486689862258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s://www.google.co.uk/url?sa=i&amp;rct=j&amp;q=&amp;esrc=s&amp;source=images&amp;cd=&amp;cad=rja&amp;uact=8&amp;ved=0ahUKEwiqxcfkpq_JAhWGWhQKHY-ECegQjRwIBw&amp;url=https://www.quora.com/Evolution-process/How-are-dormant-or-non-coding-genes-re-purposed-to-meet-the-functional-needs-of-an-organism&amp;psig=AFQjCNH9ExWJEi50OHAwWa7cu5RSVx7Pog&amp;ust=144866898622581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EhfDEFusM" TargetMode="External"/><Relationship Id="rId2" Type="http://schemas.openxmlformats.org/officeDocument/2006/relationships/hyperlink" Target="https://www.youtube.com/watch?hl=en-GB&amp;v=x2jUMG2E-ic&amp;gl=G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0zT9CN3-5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ahUKEwifiNyLp6_JAhWFTBQKHb4ED-MQjRwIBw&amp;url=http://www.mercurynews.com/ci_22602859/synthetic-biology-stanford-uc-berkeley-engineering-new-frontier&amp;psig=AFQjCNFMK_n5HSOjbHO8AP7un5cqlYwOBw&amp;ust=1448669097062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builder.org/teacher-resource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7VVkKB9hxs" TargetMode="External"/><Relationship Id="rId2" Type="http://schemas.openxmlformats.org/officeDocument/2006/relationships/hyperlink" Target="https://www.youtube.com/watch?v=qklq33KsQ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Biotechnology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4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https://www.youtube.com/watch?v=IDN-QeVhQTc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Knocking out genes to see what they do</a:t>
            </a:r>
          </a:p>
          <a:p>
            <a:endParaRPr lang="en-GB" dirty="0"/>
          </a:p>
          <a:p>
            <a:r>
              <a:rPr lang="en-GB" dirty="0" smtClean="0"/>
              <a:t>Duplicating genes</a:t>
            </a:r>
          </a:p>
          <a:p>
            <a:endParaRPr lang="en-GB" dirty="0"/>
          </a:p>
          <a:p>
            <a:r>
              <a:rPr lang="en-GB" dirty="0" smtClean="0"/>
              <a:t>Inserting recombinant DNA</a:t>
            </a:r>
          </a:p>
          <a:p>
            <a:endParaRPr lang="en-GB" dirty="0"/>
          </a:p>
          <a:p>
            <a:r>
              <a:rPr lang="en-GB" dirty="0" smtClean="0"/>
              <a:t>Synthetic organisms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16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Knocking out genes to see what they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http://io9.com/the-strange-history-of-how-a-gene-was-named-sonic-hedg-1691732678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http://40.media.tumblr.com/99ba20373c25cd6c4e740baa294e153d/tumblr_n3ty305xEu1qbh26io1_50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335699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5"/>
              </a:rPr>
              <a:t>http://www.theguardian.com/science/2011/oct/26/sonic-hedgehog-gene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38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Duplicating genes</a:t>
            </a:r>
            <a:endParaRPr lang="en-GB" dirty="0"/>
          </a:p>
        </p:txBody>
      </p:sp>
      <p:pic>
        <p:nvPicPr>
          <p:cNvPr id="2050" name="Picture 2" descr="https://upload.wikimedia.org/wikipedia/commons/7/72/Gene-duplica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2447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qph.is.quoracdn.net/main-qimg-aab1d557765938765da53abf05a93b84?convert_to_webp=tru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48880"/>
            <a:ext cx="4191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98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Recombinant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Recombinant DNA</a:t>
            </a:r>
            <a:r>
              <a:rPr lang="en-GB" dirty="0"/>
              <a:t> (rDNA) molecules are </a:t>
            </a:r>
            <a:r>
              <a:rPr lang="en-GB" b="1" dirty="0"/>
              <a:t>DNA</a:t>
            </a:r>
            <a:r>
              <a:rPr lang="en-GB" dirty="0"/>
              <a:t> molecules formed by laboratory methods of genetic </a:t>
            </a:r>
            <a:r>
              <a:rPr lang="en-GB" b="1" dirty="0"/>
              <a:t>recombination</a:t>
            </a:r>
            <a:r>
              <a:rPr lang="en-GB" dirty="0"/>
              <a:t> (such as molecular cloning) to bring together genetic material from multiple sources, creating sequences that would not otherwise be found in the genome.</a:t>
            </a:r>
          </a:p>
        </p:txBody>
      </p:sp>
    </p:spTree>
    <p:extLst>
      <p:ext uri="{BB962C8B-B14F-4D97-AF65-F5344CB8AC3E}">
        <p14:creationId xmlns:p14="http://schemas.microsoft.com/office/powerpoint/2010/main" val="116352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Recombinant 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hlinkClick r:id="rId2"/>
              </a:rPr>
              <a:t>https://www.youtube.com/watch?hl=en-GB&amp;v=x2jUMG2E-ic&amp;gl=GB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SPIDERGOATS!</a:t>
            </a:r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https://www.youtube.com/watch?v=yvEhfDEFusM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4"/>
              </a:rPr>
              <a:t>https://www.youtube.com/watch?v=B0zT9CN3-50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56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Synthetic Organisms</a:t>
            </a:r>
            <a:endParaRPr lang="en-GB" dirty="0"/>
          </a:p>
        </p:txBody>
      </p:sp>
      <p:pic>
        <p:nvPicPr>
          <p:cNvPr id="3074" name="Picture 2" descr="http://extras.mnginteractive.com/live/media/site568/2013/0216/20130216_091216_synbio65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88840"/>
            <a:ext cx="898492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58052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4"/>
              </a:rPr>
              <a:t>http://biobuilder.org/teacher-resources/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09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finally…..epigenetics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https://www.youtube.com/watch?v=qklq33KsQVI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/>
              </a:rPr>
              <a:t>https://www.youtube.com/watch?v=67VVkKB9hxs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63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113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Biotechnology</vt:lpstr>
      <vt:lpstr>Artificial Selection</vt:lpstr>
      <vt:lpstr>Recent techniques</vt:lpstr>
      <vt:lpstr>Knocking out genes to see what they do</vt:lpstr>
      <vt:lpstr>Duplicating genes</vt:lpstr>
      <vt:lpstr>Recombinant DNA</vt:lpstr>
      <vt:lpstr>Recombinant DNA</vt:lpstr>
      <vt:lpstr>Synthetic Organisms</vt:lpstr>
      <vt:lpstr>And finally…..epigenetics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</dc:title>
  <dc:creator>Al</dc:creator>
  <cp:lastModifiedBy>Alex Chappelow</cp:lastModifiedBy>
  <cp:revision>6</cp:revision>
  <dcterms:created xsi:type="dcterms:W3CDTF">2015-11-26T23:00:19Z</dcterms:created>
  <dcterms:modified xsi:type="dcterms:W3CDTF">2018-09-07T12:02:29Z</dcterms:modified>
</cp:coreProperties>
</file>