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7" d="100"/>
          <a:sy n="87" d="100"/>
        </p:scale>
        <p:origin x="122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8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7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2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7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3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5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2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2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8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921" y="4890392"/>
            <a:ext cx="9485209" cy="1655762"/>
          </a:xfrm>
        </p:spPr>
        <p:txBody>
          <a:bodyPr>
            <a:normAutofit/>
          </a:bodyPr>
          <a:lstStyle/>
          <a:p>
            <a:pPr algn="r"/>
            <a:r>
              <a:rPr lang="en-GB" sz="4800" dirty="0" smtClean="0"/>
              <a:t>Snapchat Case Study </a:t>
            </a:r>
          </a:p>
          <a:p>
            <a:pPr algn="r"/>
            <a:r>
              <a:rPr lang="en-GB" sz="4800" dirty="0" smtClean="0"/>
              <a:t>Activity 1 &amp; 2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8" y="512150"/>
            <a:ext cx="824865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29" y="2553423"/>
            <a:ext cx="3741725" cy="11482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Unit 6 Principles of Management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143" y="4890392"/>
            <a:ext cx="1552901" cy="150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5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8845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Activity 1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493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Write a report to the Board of Directors that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</a:t>
            </a:r>
            <a:r>
              <a:rPr lang="en-GB" dirty="0" smtClean="0"/>
              <a:t>nvestigates what the existing culture is at Snapchat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Makes recommendations for improvements to the culture to ensure that Snapchat remains a competitive organisation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776" y="716941"/>
            <a:ext cx="1459222" cy="14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1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1389"/>
            <a:ext cx="10515600" cy="1325563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Activity 2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18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Having investigated the culture at Snapchat prepare a 6 slide presentation to the Board making recommendations for change to the Management and Leadership style to enable cultural change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Slides should be direct and to the point with additional information in the notes pages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776" y="716941"/>
            <a:ext cx="1459222" cy="14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7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54" y="161404"/>
            <a:ext cx="10342765" cy="65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2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84" y="273194"/>
            <a:ext cx="10105159" cy="63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3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2F66A0-0D75-45E7-BF4F-0C75C75B1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FE28B9-08AB-416A-A78C-9B3BDCC96E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CA861-BDCB-4831-87E8-729A950C9F60}">
  <ds:schemaRefs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91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Unit 6 Principles of Management</vt:lpstr>
      <vt:lpstr>Activity 1</vt:lpstr>
      <vt:lpstr>Activity 2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Marketing</dc:title>
  <dc:creator>Ailsa W Waters</dc:creator>
  <cp:lastModifiedBy>Ailsa W Waters</cp:lastModifiedBy>
  <cp:revision>12</cp:revision>
  <dcterms:created xsi:type="dcterms:W3CDTF">2017-04-04T08:52:32Z</dcterms:created>
  <dcterms:modified xsi:type="dcterms:W3CDTF">2018-09-18T14:26:51Z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