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3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4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4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23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50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5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7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82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94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9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0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19EB-3E3E-457F-9C1B-A97DD906D40A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C203-8D97-4023-833B-9F028D390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729" y="200365"/>
            <a:ext cx="5958016" cy="862313"/>
          </a:xfrm>
        </p:spPr>
        <p:txBody>
          <a:bodyPr/>
          <a:lstStyle/>
          <a:p>
            <a:r>
              <a:rPr lang="en-GB" b="1" dirty="0" smtClean="0"/>
              <a:t>Spectrum of Elasticities…</a:t>
            </a:r>
            <a:endParaRPr lang="en-GB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21492" y="2183027"/>
            <a:ext cx="100172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25608" y="3249833"/>
            <a:ext cx="100172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013248" y="4407254"/>
            <a:ext cx="100172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021486" y="5642936"/>
            <a:ext cx="100172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66486" y="1631092"/>
            <a:ext cx="0" cy="51816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241956" y="1626970"/>
            <a:ext cx="0" cy="51816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98102" y="1626971"/>
            <a:ext cx="0" cy="51816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544310" y="1013270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0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92341" y="1025607"/>
            <a:ext cx="6992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+1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0294" y="996242"/>
            <a:ext cx="6014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35917" y="1875583"/>
            <a:ext cx="86113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PED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78226" y="2939257"/>
            <a:ext cx="79297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PES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24870" y="4101898"/>
            <a:ext cx="85632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YED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1909" y="5350548"/>
            <a:ext cx="86914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X</a:t>
            </a:r>
            <a:r>
              <a:rPr lang="en-US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ED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7644" y="2485799"/>
            <a:ext cx="1215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Inelastic</a:t>
            </a:r>
            <a:endParaRPr lang="en-GB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465644" y="2473441"/>
            <a:ext cx="973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</a:t>
            </a:r>
            <a:r>
              <a:rPr lang="en-GB" sz="2400" dirty="0" smtClean="0"/>
              <a:t>lastic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820393" y="2490179"/>
            <a:ext cx="1108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Unitary</a:t>
            </a:r>
            <a:endParaRPr lang="en-GB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687509" y="3603032"/>
            <a:ext cx="1108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Unitary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138305" y="3592391"/>
            <a:ext cx="1215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Inelastic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9559320" y="3601819"/>
            <a:ext cx="973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</a:t>
            </a:r>
            <a:r>
              <a:rPr lang="en-GB" sz="2400" dirty="0" smtClean="0"/>
              <a:t>lastic</a:t>
            </a:r>
            <a:endParaRPr lang="en-GB" sz="2400" dirty="0"/>
          </a:p>
        </p:txBody>
      </p:sp>
      <p:sp>
        <p:nvSpPr>
          <p:cNvPr id="28" name="Rectangle 27"/>
          <p:cNvSpPr/>
          <p:nvPr/>
        </p:nvSpPr>
        <p:spPr>
          <a:xfrm>
            <a:off x="6208103" y="2225085"/>
            <a:ext cx="4659055" cy="998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178011" y="3308342"/>
            <a:ext cx="4141810" cy="1048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393132" y="4643063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Normal</a:t>
            </a:r>
          </a:p>
          <a:p>
            <a:pPr algn="ctr"/>
            <a:r>
              <a:rPr lang="en-GB" sz="2400" dirty="0" smtClean="0"/>
              <a:t>Basic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929852" y="4635532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Normal</a:t>
            </a:r>
          </a:p>
          <a:p>
            <a:pPr algn="ctr"/>
            <a:r>
              <a:rPr lang="en-GB" sz="2400" dirty="0" smtClean="0"/>
              <a:t>Luxury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836376" y="4794263"/>
            <a:ext cx="1109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Inferior</a:t>
            </a:r>
            <a:endParaRPr lang="en-GB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491244" y="5681911"/>
            <a:ext cx="183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Compliments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54047" y="5705303"/>
            <a:ext cx="157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Substitutes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1188" y="6178075"/>
            <a:ext cx="2609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Strong Relationship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14869" y="6178075"/>
            <a:ext cx="2609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Strong Relationship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369497" y="6207230"/>
            <a:ext cx="249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Weak Relationship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66477" y="6207230"/>
            <a:ext cx="249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Weak Relationship</a:t>
            </a:r>
          </a:p>
        </p:txBody>
      </p:sp>
    </p:spTree>
    <p:extLst>
      <p:ext uri="{BB962C8B-B14F-4D97-AF65-F5344CB8AC3E}">
        <p14:creationId xmlns:p14="http://schemas.microsoft.com/office/powerpoint/2010/main" val="19652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Spectrum of Elasticities…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of Elasticities…</dc:title>
  <dc:creator>Stuart Hibbert</dc:creator>
  <cp:lastModifiedBy>Stuart Hibbert</cp:lastModifiedBy>
  <cp:revision>1</cp:revision>
  <dcterms:created xsi:type="dcterms:W3CDTF">2019-04-08T13:06:14Z</dcterms:created>
  <dcterms:modified xsi:type="dcterms:W3CDTF">2019-04-08T13:06:36Z</dcterms:modified>
</cp:coreProperties>
</file>