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7"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959" autoAdjust="0"/>
    <p:restoredTop sz="94660"/>
  </p:normalViewPr>
  <p:slideViewPr>
    <p:cSldViewPr snapToGrid="0">
      <p:cViewPr varScale="1">
        <p:scale>
          <a:sx n="102" d="100"/>
          <a:sy n="102" d="100"/>
        </p:scale>
        <p:origin x="144" y="30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5D50428-7E99-49E4-AC99-46E18E70C05B}" type="datetimeFigureOut">
              <a:rPr lang="en-GB" smtClean="0"/>
              <a:t>26/04/2019</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17CDF86-6CCD-4C18-AEE1-DF137B3466E1}" type="slidenum">
              <a:rPr lang="en-GB" smtClean="0"/>
              <a:t>‹#›</a:t>
            </a:fld>
            <a:endParaRPr lang="en-GB"/>
          </a:p>
        </p:txBody>
      </p:sp>
    </p:spTree>
    <p:extLst>
      <p:ext uri="{BB962C8B-B14F-4D97-AF65-F5344CB8AC3E}">
        <p14:creationId xmlns:p14="http://schemas.microsoft.com/office/powerpoint/2010/main" val="405013336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EE819C2C-F4AB-427B-A67A-C4BF0CB71725}" type="datetimeFigureOut">
              <a:rPr lang="en-GB" smtClean="0"/>
              <a:t>26/04/2019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3D4AC2C-7C9B-47AC-A9F7-B05D91B5A905}" type="slidenum">
              <a:rPr lang="en-GB" smtClean="0"/>
              <a:t>‹#›</a:t>
            </a:fld>
            <a:endParaRPr lang="en-GB"/>
          </a:p>
        </p:txBody>
      </p:sp>
    </p:spTree>
    <p:extLst>
      <p:ext uri="{BB962C8B-B14F-4D97-AF65-F5344CB8AC3E}">
        <p14:creationId xmlns:p14="http://schemas.microsoft.com/office/powerpoint/2010/main" val="12181139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EE819C2C-F4AB-427B-A67A-C4BF0CB71725}" type="datetimeFigureOut">
              <a:rPr lang="en-GB" smtClean="0"/>
              <a:t>26/04/2019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3D4AC2C-7C9B-47AC-A9F7-B05D91B5A905}" type="slidenum">
              <a:rPr lang="en-GB" smtClean="0"/>
              <a:t>‹#›</a:t>
            </a:fld>
            <a:endParaRPr lang="en-GB"/>
          </a:p>
        </p:txBody>
      </p:sp>
    </p:spTree>
    <p:extLst>
      <p:ext uri="{BB962C8B-B14F-4D97-AF65-F5344CB8AC3E}">
        <p14:creationId xmlns:p14="http://schemas.microsoft.com/office/powerpoint/2010/main" val="36379760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EE819C2C-F4AB-427B-A67A-C4BF0CB71725}" type="datetimeFigureOut">
              <a:rPr lang="en-GB" smtClean="0"/>
              <a:t>26/04/2019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3D4AC2C-7C9B-47AC-A9F7-B05D91B5A905}" type="slidenum">
              <a:rPr lang="en-GB" smtClean="0"/>
              <a:t>‹#›</a:t>
            </a:fld>
            <a:endParaRPr lang="en-GB"/>
          </a:p>
        </p:txBody>
      </p:sp>
    </p:spTree>
    <p:extLst>
      <p:ext uri="{BB962C8B-B14F-4D97-AF65-F5344CB8AC3E}">
        <p14:creationId xmlns:p14="http://schemas.microsoft.com/office/powerpoint/2010/main" val="32978423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EE819C2C-F4AB-427B-A67A-C4BF0CB71725}" type="datetimeFigureOut">
              <a:rPr lang="en-GB" smtClean="0"/>
              <a:t>26/04/2019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3D4AC2C-7C9B-47AC-A9F7-B05D91B5A905}" type="slidenum">
              <a:rPr lang="en-GB" smtClean="0"/>
              <a:t>‹#›</a:t>
            </a:fld>
            <a:endParaRPr lang="en-GB"/>
          </a:p>
        </p:txBody>
      </p:sp>
    </p:spTree>
    <p:extLst>
      <p:ext uri="{BB962C8B-B14F-4D97-AF65-F5344CB8AC3E}">
        <p14:creationId xmlns:p14="http://schemas.microsoft.com/office/powerpoint/2010/main" val="13498437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EE819C2C-F4AB-427B-A67A-C4BF0CB71725}" type="datetimeFigureOut">
              <a:rPr lang="en-GB" smtClean="0"/>
              <a:t>26/04/2019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3D4AC2C-7C9B-47AC-A9F7-B05D91B5A905}" type="slidenum">
              <a:rPr lang="en-GB" smtClean="0"/>
              <a:t>‹#›</a:t>
            </a:fld>
            <a:endParaRPr lang="en-GB"/>
          </a:p>
        </p:txBody>
      </p:sp>
    </p:spTree>
    <p:extLst>
      <p:ext uri="{BB962C8B-B14F-4D97-AF65-F5344CB8AC3E}">
        <p14:creationId xmlns:p14="http://schemas.microsoft.com/office/powerpoint/2010/main" val="16708986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EE819C2C-F4AB-427B-A67A-C4BF0CB71725}" type="datetimeFigureOut">
              <a:rPr lang="en-GB" smtClean="0"/>
              <a:t>26/04/2019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3D4AC2C-7C9B-47AC-A9F7-B05D91B5A905}" type="slidenum">
              <a:rPr lang="en-GB" smtClean="0"/>
              <a:t>‹#›</a:t>
            </a:fld>
            <a:endParaRPr lang="en-GB"/>
          </a:p>
        </p:txBody>
      </p:sp>
    </p:spTree>
    <p:extLst>
      <p:ext uri="{BB962C8B-B14F-4D97-AF65-F5344CB8AC3E}">
        <p14:creationId xmlns:p14="http://schemas.microsoft.com/office/powerpoint/2010/main" val="21754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EE819C2C-F4AB-427B-A67A-C4BF0CB71725}" type="datetimeFigureOut">
              <a:rPr lang="en-GB" smtClean="0"/>
              <a:t>26/04/2019</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53D4AC2C-7C9B-47AC-A9F7-B05D91B5A905}" type="slidenum">
              <a:rPr lang="en-GB" smtClean="0"/>
              <a:t>‹#›</a:t>
            </a:fld>
            <a:endParaRPr lang="en-GB"/>
          </a:p>
        </p:txBody>
      </p:sp>
    </p:spTree>
    <p:extLst>
      <p:ext uri="{BB962C8B-B14F-4D97-AF65-F5344CB8AC3E}">
        <p14:creationId xmlns:p14="http://schemas.microsoft.com/office/powerpoint/2010/main" val="1650853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EE819C2C-F4AB-427B-A67A-C4BF0CB71725}" type="datetimeFigureOut">
              <a:rPr lang="en-GB" smtClean="0"/>
              <a:t>26/04/2019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53D4AC2C-7C9B-47AC-A9F7-B05D91B5A905}" type="slidenum">
              <a:rPr lang="en-GB" smtClean="0"/>
              <a:t>‹#›</a:t>
            </a:fld>
            <a:endParaRPr lang="en-GB"/>
          </a:p>
        </p:txBody>
      </p:sp>
    </p:spTree>
    <p:extLst>
      <p:ext uri="{BB962C8B-B14F-4D97-AF65-F5344CB8AC3E}">
        <p14:creationId xmlns:p14="http://schemas.microsoft.com/office/powerpoint/2010/main" val="38217727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E819C2C-F4AB-427B-A67A-C4BF0CB71725}" type="datetimeFigureOut">
              <a:rPr lang="en-GB" smtClean="0"/>
              <a:t>26/04/2019</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53D4AC2C-7C9B-47AC-A9F7-B05D91B5A905}" type="slidenum">
              <a:rPr lang="en-GB" smtClean="0"/>
              <a:t>‹#›</a:t>
            </a:fld>
            <a:endParaRPr lang="en-GB"/>
          </a:p>
        </p:txBody>
      </p:sp>
    </p:spTree>
    <p:extLst>
      <p:ext uri="{BB962C8B-B14F-4D97-AF65-F5344CB8AC3E}">
        <p14:creationId xmlns:p14="http://schemas.microsoft.com/office/powerpoint/2010/main" val="28094062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EE819C2C-F4AB-427B-A67A-C4BF0CB71725}" type="datetimeFigureOut">
              <a:rPr lang="en-GB" smtClean="0"/>
              <a:t>26/04/2019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3D4AC2C-7C9B-47AC-A9F7-B05D91B5A905}" type="slidenum">
              <a:rPr lang="en-GB" smtClean="0"/>
              <a:t>‹#›</a:t>
            </a:fld>
            <a:endParaRPr lang="en-GB"/>
          </a:p>
        </p:txBody>
      </p:sp>
    </p:spTree>
    <p:extLst>
      <p:ext uri="{BB962C8B-B14F-4D97-AF65-F5344CB8AC3E}">
        <p14:creationId xmlns:p14="http://schemas.microsoft.com/office/powerpoint/2010/main" val="29871938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EE819C2C-F4AB-427B-A67A-C4BF0CB71725}" type="datetimeFigureOut">
              <a:rPr lang="en-GB" smtClean="0"/>
              <a:t>26/04/2019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3D4AC2C-7C9B-47AC-A9F7-B05D91B5A905}" type="slidenum">
              <a:rPr lang="en-GB" smtClean="0"/>
              <a:t>‹#›</a:t>
            </a:fld>
            <a:endParaRPr lang="en-GB"/>
          </a:p>
        </p:txBody>
      </p:sp>
    </p:spTree>
    <p:extLst>
      <p:ext uri="{BB962C8B-B14F-4D97-AF65-F5344CB8AC3E}">
        <p14:creationId xmlns:p14="http://schemas.microsoft.com/office/powerpoint/2010/main" val="35337256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00"/>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E819C2C-F4AB-427B-A67A-C4BF0CB71725}" type="datetimeFigureOut">
              <a:rPr lang="en-GB" smtClean="0"/>
              <a:t>26/04/2019</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3D4AC2C-7C9B-47AC-A9F7-B05D91B5A905}" type="slidenum">
              <a:rPr lang="en-GB" smtClean="0"/>
              <a:t>‹#›</a:t>
            </a:fld>
            <a:endParaRPr lang="en-GB"/>
          </a:p>
        </p:txBody>
      </p:sp>
    </p:spTree>
    <p:extLst>
      <p:ext uri="{BB962C8B-B14F-4D97-AF65-F5344CB8AC3E}">
        <p14:creationId xmlns:p14="http://schemas.microsoft.com/office/powerpoint/2010/main" val="249227952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4138" y="365125"/>
            <a:ext cx="11477296" cy="1325563"/>
          </a:xfrm>
        </p:spPr>
        <p:txBody>
          <a:bodyPr/>
          <a:lstStyle/>
          <a:p>
            <a:r>
              <a:rPr lang="en-GB" b="1" dirty="0" smtClean="0">
                <a:latin typeface="+mn-lt"/>
              </a:rPr>
              <a:t>Week </a:t>
            </a:r>
            <a:r>
              <a:rPr lang="en-GB" b="1" dirty="0" smtClean="0">
                <a:latin typeface="+mn-lt"/>
              </a:rPr>
              <a:t>26 Summer Term Macro </a:t>
            </a:r>
            <a:r>
              <a:rPr lang="en-GB" b="1" dirty="0" smtClean="0">
                <a:latin typeface="+mn-lt"/>
              </a:rPr>
              <a:t>Homework</a:t>
            </a:r>
            <a:endParaRPr lang="en-GB" b="1" dirty="0">
              <a:latin typeface="+mn-lt"/>
            </a:endParaRPr>
          </a:p>
        </p:txBody>
      </p:sp>
      <p:sp>
        <p:nvSpPr>
          <p:cNvPr id="3" name="Content Placeholder 2"/>
          <p:cNvSpPr>
            <a:spLocks noGrp="1"/>
          </p:cNvSpPr>
          <p:nvPr>
            <p:ph idx="1"/>
          </p:nvPr>
        </p:nvSpPr>
        <p:spPr>
          <a:xfrm>
            <a:off x="874986" y="1970689"/>
            <a:ext cx="10515600" cy="2632842"/>
          </a:xfrm>
        </p:spPr>
        <p:txBody>
          <a:bodyPr>
            <a:normAutofit fontScale="25000" lnSpcReduction="20000"/>
          </a:bodyPr>
          <a:lstStyle/>
          <a:p>
            <a:pPr marL="0" indent="0">
              <a:buNone/>
            </a:pPr>
            <a:r>
              <a:rPr lang="en-GB" sz="11100" b="1" dirty="0" smtClean="0"/>
              <a:t>Two Tasks –</a:t>
            </a:r>
          </a:p>
          <a:p>
            <a:r>
              <a:rPr lang="en-GB" sz="11200" b="1" dirty="0"/>
              <a:t>Write out two of the (attached) tick lists in full on an A4 sheet of paper.  You decide which ones you want to do.  Write out what you know already in blue pen and what you have to look up in red.  This should be a good revision tool for you, as you can re-test yourselves on the questions you had to look up. If you decide to do all of them great – it will help you in your final exams.</a:t>
            </a:r>
          </a:p>
          <a:p>
            <a:pPr marL="0" indent="0">
              <a:buNone/>
            </a:pPr>
            <a:r>
              <a:rPr lang="en-GB" sz="11200" b="1" dirty="0"/>
              <a:t> </a:t>
            </a:r>
          </a:p>
          <a:p>
            <a:r>
              <a:rPr lang="en-GB" sz="11200" b="1" dirty="0"/>
              <a:t>Complete the attached Section B questions that we started in class. You must have three main points and three evaluations for each point you make in </a:t>
            </a:r>
            <a:r>
              <a:rPr lang="en-GB" sz="11200" b="1"/>
              <a:t>all </a:t>
            </a:r>
            <a:r>
              <a:rPr lang="en-GB" sz="11200" b="1" smtClean="0"/>
              <a:t>of your </a:t>
            </a:r>
            <a:r>
              <a:rPr lang="en-GB" sz="11200" b="1" dirty="0"/>
              <a:t>essays.</a:t>
            </a:r>
          </a:p>
          <a:p>
            <a:pPr marL="0" indent="0">
              <a:buNone/>
            </a:pPr>
            <a:r>
              <a:rPr lang="en-GB" sz="11100" b="1" dirty="0"/>
              <a:t>	</a:t>
            </a:r>
            <a:r>
              <a:rPr lang="en-GB" sz="11100" b="1" dirty="0" smtClean="0"/>
              <a:t>	</a:t>
            </a:r>
            <a:r>
              <a:rPr lang="en-GB" sz="11100" b="1" dirty="0" smtClean="0">
                <a:solidFill>
                  <a:srgbClr val="FF0000"/>
                </a:solidFill>
              </a:rPr>
              <a:t>Due: </a:t>
            </a:r>
            <a:r>
              <a:rPr lang="en-GB" sz="11100" b="1" dirty="0" smtClean="0">
                <a:solidFill>
                  <a:srgbClr val="FF0000"/>
                </a:solidFill>
              </a:rPr>
              <a:t>Second Macro lesson W/C 29</a:t>
            </a:r>
            <a:r>
              <a:rPr lang="en-GB" sz="11100" b="1" baseline="30000" dirty="0" smtClean="0">
                <a:solidFill>
                  <a:srgbClr val="FF0000"/>
                </a:solidFill>
              </a:rPr>
              <a:t>th</a:t>
            </a:r>
            <a:r>
              <a:rPr lang="en-GB" sz="11100" b="1" dirty="0" smtClean="0">
                <a:solidFill>
                  <a:srgbClr val="FF0000"/>
                </a:solidFill>
              </a:rPr>
              <a:t> April</a:t>
            </a:r>
            <a:endParaRPr lang="en-GB" sz="11100" b="1" dirty="0" smtClean="0">
              <a:solidFill>
                <a:srgbClr val="FF0000"/>
              </a:solidFill>
            </a:endParaRPr>
          </a:p>
          <a:p>
            <a:pPr marL="0" indent="0">
              <a:buNone/>
            </a:pPr>
            <a:endParaRPr lang="en-GB" sz="11100" dirty="0"/>
          </a:p>
          <a:p>
            <a:pPr marL="0" indent="0">
              <a:buNone/>
            </a:pPr>
            <a:endParaRPr lang="en-GB" sz="11100" dirty="0" smtClean="0"/>
          </a:p>
          <a:p>
            <a:pPr marL="514350" indent="-514350">
              <a:buFont typeface="+mj-lt"/>
              <a:buAutoNum type="arabicPeriod"/>
            </a:pPr>
            <a:endParaRPr lang="en-GB" dirty="0"/>
          </a:p>
        </p:txBody>
      </p:sp>
    </p:spTree>
    <p:extLst>
      <p:ext uri="{BB962C8B-B14F-4D97-AF65-F5344CB8AC3E}">
        <p14:creationId xmlns:p14="http://schemas.microsoft.com/office/powerpoint/2010/main" val="322185445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282</TotalTime>
  <Words>99</Words>
  <Application>Microsoft Office PowerPoint</Application>
  <PresentationFormat>Widescreen</PresentationFormat>
  <Paragraphs>7</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Week 26 Summer Term Macro Homework</vt:lpstr>
    </vt:vector>
  </TitlesOfParts>
  <Company>Godalming College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Week 19 Spring Half Term Macro Homework</dc:title>
  <dc:creator>Stuart Hibbert</dc:creator>
  <cp:lastModifiedBy>Stuart Hibbert</cp:lastModifiedBy>
  <cp:revision>13</cp:revision>
  <dcterms:created xsi:type="dcterms:W3CDTF">2019-02-15T15:56:29Z</dcterms:created>
  <dcterms:modified xsi:type="dcterms:W3CDTF">2019-04-26T14:15:31Z</dcterms:modified>
</cp:coreProperties>
</file>