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50428-7E99-49E4-AC99-46E18E70C05B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CDF86-6CCD-4C18-AEE1-DF137B346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13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11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97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4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9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8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77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0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9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9C2C-F4AB-427B-A67A-C4BF0CB7172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7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8" y="365125"/>
            <a:ext cx="11477296" cy="1325563"/>
          </a:xfrm>
        </p:spPr>
        <p:txBody>
          <a:bodyPr/>
          <a:lstStyle/>
          <a:p>
            <a:r>
              <a:rPr lang="en-GB" b="1" smtClean="0">
                <a:latin typeface="+mn-lt"/>
              </a:rPr>
              <a:t>Week </a:t>
            </a:r>
            <a:r>
              <a:rPr lang="en-GB" b="1" smtClean="0">
                <a:latin typeface="+mn-lt"/>
              </a:rPr>
              <a:t>28 </a:t>
            </a:r>
            <a:r>
              <a:rPr lang="en-GB" b="1" dirty="0" smtClean="0">
                <a:latin typeface="+mn-lt"/>
              </a:rPr>
              <a:t>Summer Term Macro Homework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449" y="1690688"/>
            <a:ext cx="10515600" cy="34173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1100" b="1" dirty="0" smtClean="0"/>
              <a:t>Two Tasks –</a:t>
            </a:r>
            <a:endParaRPr lang="en-GB" sz="11200" b="1" dirty="0"/>
          </a:p>
          <a:p>
            <a:r>
              <a:rPr lang="en-GB" sz="11200" b="1" dirty="0"/>
              <a:t>Complete the attached Section </a:t>
            </a:r>
            <a:r>
              <a:rPr lang="en-GB" sz="11200" b="1" dirty="0" smtClean="0"/>
              <a:t>D </a:t>
            </a:r>
            <a:r>
              <a:rPr lang="en-GB" sz="11200" b="1" dirty="0"/>
              <a:t>questions that we started in class. You must have three main points and three evaluations for each point you make in all </a:t>
            </a:r>
            <a:r>
              <a:rPr lang="en-GB" sz="11200" b="1" dirty="0" smtClean="0"/>
              <a:t>of your </a:t>
            </a:r>
            <a:r>
              <a:rPr lang="en-GB" sz="11200" b="1" dirty="0"/>
              <a:t>essays.</a:t>
            </a:r>
          </a:p>
          <a:p>
            <a:pPr marL="0" indent="0">
              <a:buNone/>
            </a:pPr>
            <a:r>
              <a:rPr lang="en-GB" sz="11100" b="1" dirty="0"/>
              <a:t>	</a:t>
            </a:r>
            <a:r>
              <a:rPr lang="en-GB" sz="11100" b="1" dirty="0" smtClean="0"/>
              <a:t>	</a:t>
            </a:r>
            <a:r>
              <a:rPr lang="en-GB" sz="11100" b="1" dirty="0" smtClean="0">
                <a:solidFill>
                  <a:srgbClr val="FF0000"/>
                </a:solidFill>
              </a:rPr>
              <a:t>Due: Second Macro lesson W/C </a:t>
            </a:r>
            <a:r>
              <a:rPr lang="en-GB" sz="11100" b="1" dirty="0" smtClean="0">
                <a:solidFill>
                  <a:srgbClr val="FF0000"/>
                </a:solidFill>
              </a:rPr>
              <a:t>13</a:t>
            </a:r>
            <a:r>
              <a:rPr lang="en-GB" sz="111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11100" b="1" dirty="0" smtClean="0">
                <a:solidFill>
                  <a:srgbClr val="FF0000"/>
                </a:solidFill>
              </a:rPr>
              <a:t> </a:t>
            </a:r>
            <a:r>
              <a:rPr lang="en-GB" sz="11100" b="1" dirty="0" smtClean="0">
                <a:solidFill>
                  <a:srgbClr val="FF0000"/>
                </a:solidFill>
              </a:rPr>
              <a:t>May</a:t>
            </a:r>
          </a:p>
          <a:p>
            <a:r>
              <a:rPr lang="en-GB" sz="11100" b="1" dirty="0" smtClean="0"/>
              <a:t>Write out one of the essays in full, including introduction, three main points with 4-6 logical chains, 3 evaluations for each </a:t>
            </a:r>
            <a:r>
              <a:rPr lang="en-GB" sz="11100" b="1" dirty="0"/>
              <a:t>point and a conclusion.  </a:t>
            </a:r>
            <a:r>
              <a:rPr lang="en-GB" sz="11100" b="1" dirty="0">
                <a:solidFill>
                  <a:schemeClr val="accent6">
                    <a:lumMod val="75000"/>
                  </a:schemeClr>
                </a:solidFill>
              </a:rPr>
              <a:t>No bullet points – it must be </a:t>
            </a:r>
            <a:r>
              <a:rPr lang="en-GB" sz="11100" b="1" dirty="0" smtClean="0">
                <a:solidFill>
                  <a:schemeClr val="accent6">
                    <a:lumMod val="75000"/>
                  </a:schemeClr>
                </a:solidFill>
              </a:rPr>
              <a:t>written in full</a:t>
            </a:r>
          </a:p>
          <a:p>
            <a:pPr marL="0" indent="0">
              <a:buNone/>
            </a:pPr>
            <a:r>
              <a:rPr lang="en-GB" sz="11100" b="1" dirty="0" smtClean="0">
                <a:solidFill>
                  <a:srgbClr val="FF0000"/>
                </a:solidFill>
              </a:rPr>
              <a:t>		Due</a:t>
            </a:r>
            <a:r>
              <a:rPr lang="en-GB" sz="11100" b="1" dirty="0">
                <a:solidFill>
                  <a:srgbClr val="FF0000"/>
                </a:solidFill>
              </a:rPr>
              <a:t>: Second Macro lesson W/C </a:t>
            </a:r>
            <a:r>
              <a:rPr lang="en-GB" sz="11100" b="1" dirty="0" smtClean="0">
                <a:solidFill>
                  <a:srgbClr val="FF0000"/>
                </a:solidFill>
              </a:rPr>
              <a:t>13</a:t>
            </a:r>
            <a:r>
              <a:rPr lang="en-GB" sz="111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11100" b="1" dirty="0" smtClean="0">
                <a:solidFill>
                  <a:srgbClr val="FF0000"/>
                </a:solidFill>
              </a:rPr>
              <a:t> </a:t>
            </a:r>
            <a:r>
              <a:rPr lang="en-GB" sz="11100" b="1" dirty="0">
                <a:solidFill>
                  <a:srgbClr val="FF0000"/>
                </a:solidFill>
              </a:rPr>
              <a:t>May</a:t>
            </a:r>
          </a:p>
          <a:p>
            <a:endParaRPr lang="en-GB" sz="11100" b="1" dirty="0"/>
          </a:p>
          <a:p>
            <a:pPr marL="0" indent="0">
              <a:buNone/>
            </a:pPr>
            <a:endParaRPr lang="en-GB" sz="11100" dirty="0"/>
          </a:p>
          <a:p>
            <a:pPr marL="0" indent="0">
              <a:buNone/>
            </a:pPr>
            <a:endParaRPr lang="en-GB" sz="11100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8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Week 28 Summer Term Macro Homework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19 Spring Half Term Macro Homework</dc:title>
  <dc:creator>Stuart Hibbert</dc:creator>
  <cp:lastModifiedBy>Stuart Hibbert</cp:lastModifiedBy>
  <cp:revision>15</cp:revision>
  <dcterms:created xsi:type="dcterms:W3CDTF">2019-02-15T15:56:29Z</dcterms:created>
  <dcterms:modified xsi:type="dcterms:W3CDTF">2019-05-10T14:22:47Z</dcterms:modified>
</cp:coreProperties>
</file>