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108" y="3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D50428-7E99-49E4-AC99-46E18E70C05B}" type="datetimeFigureOut">
              <a:rPr lang="en-GB" smtClean="0"/>
              <a:t>10/05/2019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7CDF86-6CCD-4C18-AEE1-DF137B3466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01333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19C2C-F4AB-427B-A67A-C4BF0CB71725}" type="datetimeFigureOut">
              <a:rPr lang="en-GB" smtClean="0"/>
              <a:t>10/05/2019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4AC2C-7C9B-47AC-A9F7-B05D91B5A9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81139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19C2C-F4AB-427B-A67A-C4BF0CB71725}" type="datetimeFigureOut">
              <a:rPr lang="en-GB" smtClean="0"/>
              <a:t>10/05/2019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4AC2C-7C9B-47AC-A9F7-B05D91B5A9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79760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19C2C-F4AB-427B-A67A-C4BF0CB71725}" type="datetimeFigureOut">
              <a:rPr lang="en-GB" smtClean="0"/>
              <a:t>10/05/2019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4AC2C-7C9B-47AC-A9F7-B05D91B5A9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78423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19C2C-F4AB-427B-A67A-C4BF0CB71725}" type="datetimeFigureOut">
              <a:rPr lang="en-GB" smtClean="0"/>
              <a:t>10/05/2019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4AC2C-7C9B-47AC-A9F7-B05D91B5A9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98437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19C2C-F4AB-427B-A67A-C4BF0CB71725}" type="datetimeFigureOut">
              <a:rPr lang="en-GB" smtClean="0"/>
              <a:t>10/05/2019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4AC2C-7C9B-47AC-A9F7-B05D91B5A9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08986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19C2C-F4AB-427B-A67A-C4BF0CB71725}" type="datetimeFigureOut">
              <a:rPr lang="en-GB" smtClean="0"/>
              <a:t>10/05/2019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4AC2C-7C9B-47AC-A9F7-B05D91B5A9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54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19C2C-F4AB-427B-A67A-C4BF0CB71725}" type="datetimeFigureOut">
              <a:rPr lang="en-GB" smtClean="0"/>
              <a:t>10/05/2019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4AC2C-7C9B-47AC-A9F7-B05D91B5A9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0853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19C2C-F4AB-427B-A67A-C4BF0CB71725}" type="datetimeFigureOut">
              <a:rPr lang="en-GB" smtClean="0"/>
              <a:t>10/05/2019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4AC2C-7C9B-47AC-A9F7-B05D91B5A9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17727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19C2C-F4AB-427B-A67A-C4BF0CB71725}" type="datetimeFigureOut">
              <a:rPr lang="en-GB" smtClean="0"/>
              <a:t>10/05/2019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4AC2C-7C9B-47AC-A9F7-B05D91B5A9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94062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19C2C-F4AB-427B-A67A-C4BF0CB71725}" type="datetimeFigureOut">
              <a:rPr lang="en-GB" smtClean="0"/>
              <a:t>10/05/2019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4AC2C-7C9B-47AC-A9F7-B05D91B5A9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71938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19C2C-F4AB-427B-A67A-C4BF0CB71725}" type="datetimeFigureOut">
              <a:rPr lang="en-GB" smtClean="0"/>
              <a:t>10/05/2019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4AC2C-7C9B-47AC-A9F7-B05D91B5A9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37256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819C2C-F4AB-427B-A67A-C4BF0CB71725}" type="datetimeFigureOut">
              <a:rPr lang="en-GB" smtClean="0"/>
              <a:t>10/05/2019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D4AC2C-7C9B-47AC-A9F7-B05D91B5A9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22795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4138" y="365125"/>
            <a:ext cx="11477296" cy="1325563"/>
          </a:xfrm>
        </p:spPr>
        <p:txBody>
          <a:bodyPr/>
          <a:lstStyle/>
          <a:p>
            <a:r>
              <a:rPr lang="en-GB" b="1" smtClean="0">
                <a:latin typeface="+mn-lt"/>
              </a:rPr>
              <a:t>Week </a:t>
            </a:r>
            <a:r>
              <a:rPr lang="en-GB" b="1" smtClean="0">
                <a:latin typeface="+mn-lt"/>
              </a:rPr>
              <a:t>28 </a:t>
            </a:r>
            <a:r>
              <a:rPr lang="en-GB" b="1" dirty="0" smtClean="0">
                <a:latin typeface="+mn-lt"/>
              </a:rPr>
              <a:t>Summer Term Macro Homework</a:t>
            </a:r>
            <a:endParaRPr lang="en-GB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9449" y="1690688"/>
            <a:ext cx="10515600" cy="3417340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n-GB" sz="11100" b="1" dirty="0" smtClean="0"/>
              <a:t>Two Tasks –</a:t>
            </a:r>
            <a:endParaRPr lang="en-GB" sz="11200" b="1" dirty="0"/>
          </a:p>
          <a:p>
            <a:r>
              <a:rPr lang="en-GB" sz="11200" b="1" dirty="0"/>
              <a:t>Complete the attached Section </a:t>
            </a:r>
            <a:r>
              <a:rPr lang="en-GB" sz="11200" b="1" dirty="0" smtClean="0"/>
              <a:t>D </a:t>
            </a:r>
            <a:r>
              <a:rPr lang="en-GB" sz="11200" b="1" dirty="0"/>
              <a:t>questions that we started in class. You must have three main points and three evaluations for each point you make in all </a:t>
            </a:r>
            <a:r>
              <a:rPr lang="en-GB" sz="11200" b="1" dirty="0" smtClean="0"/>
              <a:t>of your </a:t>
            </a:r>
            <a:r>
              <a:rPr lang="en-GB" sz="11200" b="1" dirty="0"/>
              <a:t>essays.</a:t>
            </a:r>
          </a:p>
          <a:p>
            <a:pPr marL="0" indent="0">
              <a:buNone/>
            </a:pPr>
            <a:r>
              <a:rPr lang="en-GB" sz="11100" b="1" dirty="0"/>
              <a:t>	</a:t>
            </a:r>
            <a:r>
              <a:rPr lang="en-GB" sz="11100" b="1" dirty="0" smtClean="0"/>
              <a:t>	</a:t>
            </a:r>
            <a:r>
              <a:rPr lang="en-GB" sz="11100" b="1" dirty="0" smtClean="0">
                <a:solidFill>
                  <a:srgbClr val="FF0000"/>
                </a:solidFill>
              </a:rPr>
              <a:t>Due: Second Macro lesson W/C </a:t>
            </a:r>
            <a:r>
              <a:rPr lang="en-GB" sz="11100" b="1" dirty="0" smtClean="0">
                <a:solidFill>
                  <a:srgbClr val="FF0000"/>
                </a:solidFill>
              </a:rPr>
              <a:t>13</a:t>
            </a:r>
            <a:r>
              <a:rPr lang="en-GB" sz="11100" b="1" baseline="30000" dirty="0" smtClean="0">
                <a:solidFill>
                  <a:srgbClr val="FF0000"/>
                </a:solidFill>
              </a:rPr>
              <a:t>th</a:t>
            </a:r>
            <a:r>
              <a:rPr lang="en-GB" sz="11100" b="1" dirty="0" smtClean="0">
                <a:solidFill>
                  <a:srgbClr val="FF0000"/>
                </a:solidFill>
              </a:rPr>
              <a:t> </a:t>
            </a:r>
            <a:r>
              <a:rPr lang="en-GB" sz="11100" b="1" dirty="0" smtClean="0">
                <a:solidFill>
                  <a:srgbClr val="FF0000"/>
                </a:solidFill>
              </a:rPr>
              <a:t>May</a:t>
            </a:r>
          </a:p>
          <a:p>
            <a:r>
              <a:rPr lang="en-GB" sz="11100" b="1" dirty="0" smtClean="0"/>
              <a:t>Write out one of the essays in full, including introduction, three main points with 4-6 logical chains, 3 evaluations for each </a:t>
            </a:r>
            <a:r>
              <a:rPr lang="en-GB" sz="11100" b="1" dirty="0"/>
              <a:t>point and a conclusion.  </a:t>
            </a:r>
            <a:r>
              <a:rPr lang="en-GB" sz="11100" b="1" dirty="0">
                <a:solidFill>
                  <a:schemeClr val="accent6">
                    <a:lumMod val="75000"/>
                  </a:schemeClr>
                </a:solidFill>
              </a:rPr>
              <a:t>No bullet points – it must be </a:t>
            </a:r>
            <a:r>
              <a:rPr lang="en-GB" sz="11100" b="1" dirty="0" smtClean="0">
                <a:solidFill>
                  <a:schemeClr val="accent6">
                    <a:lumMod val="75000"/>
                  </a:schemeClr>
                </a:solidFill>
              </a:rPr>
              <a:t>written in full</a:t>
            </a:r>
          </a:p>
          <a:p>
            <a:pPr marL="0" indent="0">
              <a:buNone/>
            </a:pPr>
            <a:r>
              <a:rPr lang="en-GB" sz="11100" b="1" dirty="0" smtClean="0">
                <a:solidFill>
                  <a:srgbClr val="FF0000"/>
                </a:solidFill>
              </a:rPr>
              <a:t>		Due</a:t>
            </a:r>
            <a:r>
              <a:rPr lang="en-GB" sz="11100" b="1" dirty="0">
                <a:solidFill>
                  <a:srgbClr val="FF0000"/>
                </a:solidFill>
              </a:rPr>
              <a:t>: Second Macro lesson W/C </a:t>
            </a:r>
            <a:r>
              <a:rPr lang="en-GB" sz="11100" b="1" dirty="0" smtClean="0">
                <a:solidFill>
                  <a:srgbClr val="FF0000"/>
                </a:solidFill>
              </a:rPr>
              <a:t>13</a:t>
            </a:r>
            <a:r>
              <a:rPr lang="en-GB" sz="11100" b="1" baseline="30000" dirty="0" smtClean="0">
                <a:solidFill>
                  <a:srgbClr val="FF0000"/>
                </a:solidFill>
              </a:rPr>
              <a:t>th</a:t>
            </a:r>
            <a:r>
              <a:rPr lang="en-GB" sz="11100" b="1" dirty="0" smtClean="0">
                <a:solidFill>
                  <a:srgbClr val="FF0000"/>
                </a:solidFill>
              </a:rPr>
              <a:t> </a:t>
            </a:r>
            <a:r>
              <a:rPr lang="en-GB" sz="11100" b="1" dirty="0">
                <a:solidFill>
                  <a:srgbClr val="FF0000"/>
                </a:solidFill>
              </a:rPr>
              <a:t>May</a:t>
            </a:r>
          </a:p>
          <a:p>
            <a:endParaRPr lang="en-GB" sz="11100" b="1" dirty="0"/>
          </a:p>
          <a:p>
            <a:pPr marL="0" indent="0">
              <a:buNone/>
            </a:pPr>
            <a:endParaRPr lang="en-GB" sz="11100" dirty="0"/>
          </a:p>
          <a:p>
            <a:pPr marL="0" indent="0">
              <a:buNone/>
            </a:pPr>
            <a:endParaRPr lang="en-GB" sz="11100" dirty="0" smtClean="0"/>
          </a:p>
          <a:p>
            <a:pPr marL="514350" indent="-514350">
              <a:buFont typeface="+mj-lt"/>
              <a:buAutoNum type="arabicPeriod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21854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286</TotalTime>
  <Words>41</Words>
  <Application>Microsoft Office PowerPoint</Application>
  <PresentationFormat>Widescreen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Week 28 Summer Term Macro Homework</vt:lpstr>
    </vt:vector>
  </TitlesOfParts>
  <Company>Godalming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Week 19 Spring Half Term Macro Homework</dc:title>
  <dc:creator>Stuart Hibbert</dc:creator>
  <cp:lastModifiedBy>Stuart Hibbert</cp:lastModifiedBy>
  <cp:revision>15</cp:revision>
  <dcterms:created xsi:type="dcterms:W3CDTF">2019-02-15T15:56:29Z</dcterms:created>
  <dcterms:modified xsi:type="dcterms:W3CDTF">2019-05-10T14:22:47Z</dcterms:modified>
</cp:coreProperties>
</file>