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21/11/2018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10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09" y="2824321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the 9 &amp; 25 mark questions you were doing in class and complete fully (we will mark in class) full details on pg3 of this power point</a:t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Due</a:t>
            </a:r>
            <a:r>
              <a:rPr lang="en-GB" sz="3600" b="1" dirty="0">
                <a:solidFill>
                  <a:srgbClr val="FF0000"/>
                </a:solidFill>
              </a:rPr>
              <a:t>: 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26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November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) Complete the “Economic Growth HW” Booklet on GOL</a:t>
            </a:r>
            <a:r>
              <a:rPr lang="en-GB" sz="4000" b="1" dirty="0">
                <a:solidFill>
                  <a:srgbClr val="FF0000"/>
                </a:solidFill>
              </a:rPr>
              <a:t/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Due: Second lesson w/c </a:t>
            </a:r>
            <a:r>
              <a:rPr lang="en-GB" sz="4000" b="1" smtClean="0">
                <a:solidFill>
                  <a:srgbClr val="FF0000"/>
                </a:solidFill>
              </a:rPr>
              <a:t>3</a:t>
            </a:r>
            <a:r>
              <a:rPr lang="en-GB" sz="4000" b="1" baseline="30000" smtClean="0">
                <a:solidFill>
                  <a:srgbClr val="FF0000"/>
                </a:solidFill>
              </a:rPr>
              <a:t>rd</a:t>
            </a:r>
            <a:r>
              <a:rPr lang="en-GB" sz="4000" b="1" smtClean="0">
                <a:solidFill>
                  <a:srgbClr val="FF0000"/>
                </a:solidFill>
              </a:rPr>
              <a:t> December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21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 tasks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4719" y="0"/>
            <a:ext cx="73911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9 &amp; 25 Mark questions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3</a:t>
            </a:r>
            <a:endParaRPr lang="en-GB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855613" y="1936278"/>
            <a:ext cx="80817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9 Marker (for this just do a definition &amp; make one point &amp; 4-6 logical chains)</a:t>
            </a:r>
          </a:p>
          <a:p>
            <a:r>
              <a:rPr lang="en-GB" b="1" dirty="0" smtClean="0"/>
              <a:t>Explain the term “real interest rates” and analyse why low interest rates may lead </a:t>
            </a:r>
          </a:p>
          <a:p>
            <a:r>
              <a:rPr lang="en-GB" b="1" dirty="0" smtClean="0"/>
              <a:t>to a fall in the value of a currency on the foreign exchange market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9 </a:t>
            </a:r>
            <a:r>
              <a:rPr lang="en-GB" dirty="0">
                <a:solidFill>
                  <a:srgbClr val="FF0000"/>
                </a:solidFill>
              </a:rPr>
              <a:t>Marker (for this </a:t>
            </a:r>
            <a:r>
              <a:rPr lang="en-GB" dirty="0" smtClean="0">
                <a:solidFill>
                  <a:srgbClr val="FF0000"/>
                </a:solidFill>
              </a:rPr>
              <a:t>define a key term </a:t>
            </a:r>
            <a:r>
              <a:rPr lang="en-GB" dirty="0">
                <a:solidFill>
                  <a:srgbClr val="FF0000"/>
                </a:solidFill>
              </a:rPr>
              <a:t>&amp; make </a:t>
            </a:r>
            <a:r>
              <a:rPr lang="en-GB" dirty="0" smtClean="0">
                <a:solidFill>
                  <a:srgbClr val="FF0000"/>
                </a:solidFill>
              </a:rPr>
              <a:t>two points </a:t>
            </a:r>
            <a:r>
              <a:rPr lang="en-GB" dirty="0">
                <a:solidFill>
                  <a:srgbClr val="FF0000"/>
                </a:solidFill>
              </a:rPr>
              <a:t>&amp; 4-6 logical </a:t>
            </a:r>
            <a:r>
              <a:rPr lang="en-GB" dirty="0" smtClean="0">
                <a:solidFill>
                  <a:srgbClr val="FF0000"/>
                </a:solidFill>
              </a:rPr>
              <a:t>chains for each)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b="1" dirty="0" smtClean="0"/>
              <a:t>Explain the term “price level” and analyse how increases in the money supply of </a:t>
            </a:r>
          </a:p>
          <a:p>
            <a:r>
              <a:rPr lang="en-GB" b="1" dirty="0" smtClean="0"/>
              <a:t>an economy may bring about increases in the price level in that economy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25 Mark Essay (completed in Full – no bullet points 3 main points </a:t>
            </a:r>
            <a:r>
              <a:rPr lang="en-GB" dirty="0" err="1" smtClean="0">
                <a:solidFill>
                  <a:srgbClr val="FF0000"/>
                </a:solidFill>
              </a:rPr>
              <a:t>etc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b="1" dirty="0" smtClean="0"/>
              <a:t>Discuss the importance of low interest rates in bringing about a recovery from </a:t>
            </a:r>
          </a:p>
          <a:p>
            <a:r>
              <a:rPr lang="en-GB" b="1" dirty="0" smtClean="0"/>
              <a:t>recession in an economy such as the UK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93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10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20751</TotalTime>
  <Words>196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10</vt:lpstr>
      <vt:lpstr>a) Complete the 9 &amp; 25 mark questions you were doing in class and complete fully (we will mark in class) full details on pg3 of this power point Due: Second lesson w/c 26th November  b) Complete the “Economic Growth HW” Booklet on GOL Due: Second lesson w/c 3rd December   </vt:lpstr>
      <vt:lpstr>PowerPoint Presentation</vt:lpstr>
      <vt:lpstr>Year 2 Macro Homework  Week 10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48</cp:revision>
  <dcterms:created xsi:type="dcterms:W3CDTF">2018-09-14T14:55:42Z</dcterms:created>
  <dcterms:modified xsi:type="dcterms:W3CDTF">2018-11-21T13:27:16Z</dcterms:modified>
</cp:coreProperties>
</file>