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4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21/11/2018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964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21/11/2018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21/11/2018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842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21/11/2018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710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21/11/2018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779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21/11/2018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123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21/11/2018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945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21/11/2018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39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21/11/2018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991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21/11/2018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708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21/11/2018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826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17E8E-821F-4A35-92C2-1875BADB819A}" type="datetimeFigureOut">
              <a:rPr lang="en-GB" smtClean="0"/>
              <a:t>21/11/2018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904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06094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  <a:latin typeface="+mn-lt"/>
              </a:rPr>
              <a:t>Year 2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solidFill>
                  <a:srgbClr val="7030A0"/>
                </a:solidFill>
                <a:latin typeface="+mn-lt"/>
              </a:rPr>
              <a:t>M</a:t>
            </a:r>
            <a:r>
              <a:rPr lang="en-GB" b="1" dirty="0">
                <a:solidFill>
                  <a:srgbClr val="7030A0"/>
                </a:solidFill>
                <a:latin typeface="+mn-lt"/>
              </a:rPr>
              <a:t>a</a:t>
            </a:r>
            <a:r>
              <a:rPr lang="en-GB" b="1" dirty="0" smtClean="0">
                <a:solidFill>
                  <a:srgbClr val="7030A0"/>
                </a:solidFill>
                <a:latin typeface="+mn-lt"/>
              </a:rPr>
              <a:t>cro Homework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latin typeface="+mn-lt"/>
              </a:rPr>
              <a:t>Week 10</a:t>
            </a:r>
            <a:endParaRPr lang="en-GB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326414" y="6143155"/>
            <a:ext cx="1529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PG 1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354206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1209" y="2824321"/>
            <a:ext cx="10916376" cy="4256690"/>
          </a:xfrm>
        </p:spPr>
        <p:txBody>
          <a:bodyPr>
            <a:normAutofit fontScale="90000"/>
          </a:bodyPr>
          <a:lstStyle/>
          <a:p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a) Complete the 9 &amp; 25 mark questions you were doing in class and complete fully (we will mark in class) full details on pg3 of this power point</a:t>
            </a:r>
            <a:br>
              <a:rPr lang="en-GB" sz="4000" b="1" dirty="0" smtClean="0">
                <a:solidFill>
                  <a:srgbClr val="FF0000"/>
                </a:solidFill>
                <a:latin typeface="+mn-lt"/>
              </a:rPr>
            </a:br>
            <a:r>
              <a:rPr lang="en-GB" sz="3600" b="1" dirty="0" smtClean="0">
                <a:solidFill>
                  <a:srgbClr val="FF0000"/>
                </a:solidFill>
              </a:rPr>
              <a:t>Due</a:t>
            </a:r>
            <a:r>
              <a:rPr lang="en-GB" sz="3600" b="1" dirty="0">
                <a:solidFill>
                  <a:srgbClr val="FF0000"/>
                </a:solidFill>
              </a:rPr>
              <a:t>: </a:t>
            </a:r>
            <a:r>
              <a:rPr lang="en-GB" sz="3600" b="1" dirty="0" smtClean="0">
                <a:solidFill>
                  <a:srgbClr val="FF0000"/>
                </a:solidFill>
              </a:rPr>
              <a:t>Second </a:t>
            </a:r>
            <a:r>
              <a:rPr lang="en-GB" sz="3600" b="1" dirty="0">
                <a:solidFill>
                  <a:srgbClr val="FF0000"/>
                </a:solidFill>
              </a:rPr>
              <a:t>lesson w/c </a:t>
            </a:r>
            <a:r>
              <a:rPr lang="en-GB" sz="3600" b="1" dirty="0" smtClean="0">
                <a:solidFill>
                  <a:srgbClr val="FF0000"/>
                </a:solidFill>
              </a:rPr>
              <a:t>26</a:t>
            </a:r>
            <a:r>
              <a:rPr lang="en-GB" sz="3600" b="1" baseline="30000" dirty="0" smtClean="0">
                <a:solidFill>
                  <a:srgbClr val="FF0000"/>
                </a:solidFill>
              </a:rPr>
              <a:t>th</a:t>
            </a:r>
            <a:r>
              <a:rPr lang="en-GB" sz="3600" b="1" dirty="0" smtClean="0">
                <a:solidFill>
                  <a:srgbClr val="FF0000"/>
                </a:solidFill>
              </a:rPr>
              <a:t> November</a:t>
            </a:r>
            <a:br>
              <a:rPr lang="en-GB" sz="3600" b="1" dirty="0" smtClean="0">
                <a:solidFill>
                  <a:srgbClr val="FF0000"/>
                </a:solidFill>
              </a:rPr>
            </a:br>
            <a:r>
              <a:rPr lang="en-GB" sz="3600" b="1" dirty="0" smtClean="0">
                <a:solidFill>
                  <a:srgbClr val="FF0000"/>
                </a:solidFill>
              </a:rPr>
              <a:t/>
            </a:r>
            <a:br>
              <a:rPr lang="en-GB" sz="3600" b="1" dirty="0" smtClean="0">
                <a:solidFill>
                  <a:srgbClr val="FF0000"/>
                </a:solidFill>
              </a:rPr>
            </a:br>
            <a:r>
              <a:rPr lang="en-GB" sz="4000" b="1" dirty="0">
                <a:solidFill>
                  <a:srgbClr val="FF0000"/>
                </a:solidFill>
                <a:latin typeface="+mn-lt"/>
              </a:rPr>
              <a:t>b</a:t>
            </a:r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) Complete the “Economic Growth HW” Booklet on GOL</a:t>
            </a:r>
            <a:r>
              <a:rPr lang="en-GB" sz="4000" b="1" dirty="0">
                <a:solidFill>
                  <a:srgbClr val="FF0000"/>
                </a:solidFill>
              </a:rPr>
              <a:t/>
            </a:r>
            <a:br>
              <a:rPr lang="en-GB" sz="4000" b="1" dirty="0">
                <a:solidFill>
                  <a:srgbClr val="FF0000"/>
                </a:solidFill>
              </a:rPr>
            </a:br>
            <a:r>
              <a:rPr lang="en-GB" sz="4000" b="1" dirty="0">
                <a:solidFill>
                  <a:srgbClr val="FF0000"/>
                </a:solidFill>
              </a:rPr>
              <a:t>Due: Second lesson w/c </a:t>
            </a:r>
            <a:r>
              <a:rPr lang="en-GB" sz="4000" b="1" smtClean="0">
                <a:solidFill>
                  <a:srgbClr val="FF0000"/>
                </a:solidFill>
              </a:rPr>
              <a:t>3</a:t>
            </a:r>
            <a:r>
              <a:rPr lang="en-GB" sz="4000" b="1" baseline="30000" smtClean="0">
                <a:solidFill>
                  <a:srgbClr val="FF0000"/>
                </a:solidFill>
              </a:rPr>
              <a:t>rd</a:t>
            </a:r>
            <a:r>
              <a:rPr lang="en-GB" sz="4000" b="1" smtClean="0">
                <a:solidFill>
                  <a:srgbClr val="FF0000"/>
                </a:solidFill>
              </a:rPr>
              <a:t> December</a:t>
            </a:r>
            <a:r>
              <a:rPr lang="en-GB" sz="3600" b="1" dirty="0" smtClean="0">
                <a:solidFill>
                  <a:srgbClr val="FF0000"/>
                </a:solidFill>
              </a:rPr>
              <a:t/>
            </a:r>
            <a:br>
              <a:rPr lang="en-GB" sz="3600" b="1" dirty="0" smtClean="0">
                <a:solidFill>
                  <a:srgbClr val="FF0000"/>
                </a:solidFill>
              </a:rPr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</a:t>
            </a:r>
            <a:endParaRPr lang="en-GB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94719" y="0"/>
            <a:ext cx="732136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b="1" u="sng" dirty="0" smtClean="0"/>
              <a:t>Two tasks to complete</a:t>
            </a:r>
            <a:endParaRPr lang="en-GB" sz="60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3466407" y="6292735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GOL = Godalming Online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0326414" y="6143155"/>
            <a:ext cx="1529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PG 2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769919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94719" y="0"/>
            <a:ext cx="73911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b="1" u="sng" dirty="0" smtClean="0"/>
              <a:t>9 &amp; 25 Mark questions</a:t>
            </a:r>
            <a:endParaRPr lang="en-GB" sz="60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3466407" y="6292735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GOL = Godalming Online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0326414" y="6143155"/>
            <a:ext cx="1529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PG 3</a:t>
            </a:r>
            <a:endParaRPr lang="en-GB" sz="32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855613" y="1936278"/>
            <a:ext cx="808170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9 Marker (for this just do a definition &amp; make one point &amp; 4-6 logical chains)</a:t>
            </a:r>
          </a:p>
          <a:p>
            <a:r>
              <a:rPr lang="en-GB" b="1" dirty="0" smtClean="0"/>
              <a:t>Explain the term “real interest rates” and analyse why low interest rates may lead </a:t>
            </a:r>
          </a:p>
          <a:p>
            <a:r>
              <a:rPr lang="en-GB" b="1" dirty="0" smtClean="0"/>
              <a:t>to a fall in the value of a currency on the foreign exchange market</a:t>
            </a:r>
          </a:p>
          <a:p>
            <a:endParaRPr lang="en-GB" dirty="0" smtClean="0"/>
          </a:p>
          <a:p>
            <a:r>
              <a:rPr lang="en-GB" dirty="0" smtClean="0">
                <a:solidFill>
                  <a:srgbClr val="FF0000"/>
                </a:solidFill>
              </a:rPr>
              <a:t>9 </a:t>
            </a:r>
            <a:r>
              <a:rPr lang="en-GB" dirty="0">
                <a:solidFill>
                  <a:srgbClr val="FF0000"/>
                </a:solidFill>
              </a:rPr>
              <a:t>Marker (for this </a:t>
            </a:r>
            <a:r>
              <a:rPr lang="en-GB" dirty="0" smtClean="0">
                <a:solidFill>
                  <a:srgbClr val="FF0000"/>
                </a:solidFill>
              </a:rPr>
              <a:t>define a key term </a:t>
            </a:r>
            <a:r>
              <a:rPr lang="en-GB" dirty="0">
                <a:solidFill>
                  <a:srgbClr val="FF0000"/>
                </a:solidFill>
              </a:rPr>
              <a:t>&amp; make </a:t>
            </a:r>
            <a:r>
              <a:rPr lang="en-GB" dirty="0" smtClean="0">
                <a:solidFill>
                  <a:srgbClr val="FF0000"/>
                </a:solidFill>
              </a:rPr>
              <a:t>two points </a:t>
            </a:r>
            <a:r>
              <a:rPr lang="en-GB" dirty="0">
                <a:solidFill>
                  <a:srgbClr val="FF0000"/>
                </a:solidFill>
              </a:rPr>
              <a:t>&amp; 4-6 logical </a:t>
            </a:r>
            <a:r>
              <a:rPr lang="en-GB" dirty="0" smtClean="0">
                <a:solidFill>
                  <a:srgbClr val="FF0000"/>
                </a:solidFill>
              </a:rPr>
              <a:t>chains for each)</a:t>
            </a:r>
            <a:endParaRPr lang="en-GB" dirty="0">
              <a:solidFill>
                <a:srgbClr val="FF0000"/>
              </a:solidFill>
            </a:endParaRPr>
          </a:p>
          <a:p>
            <a:r>
              <a:rPr lang="en-GB" b="1" dirty="0" smtClean="0"/>
              <a:t>Explain the term “price level” and analyse how increases in the money supply of </a:t>
            </a:r>
          </a:p>
          <a:p>
            <a:r>
              <a:rPr lang="en-GB" b="1" dirty="0" smtClean="0"/>
              <a:t>an economy may bring about increases in the price level in that economy</a:t>
            </a:r>
          </a:p>
          <a:p>
            <a:endParaRPr lang="en-GB" dirty="0"/>
          </a:p>
          <a:p>
            <a:r>
              <a:rPr lang="en-GB" dirty="0" smtClean="0">
                <a:solidFill>
                  <a:srgbClr val="FF0000"/>
                </a:solidFill>
              </a:rPr>
              <a:t>25 Mark Essay (completed in Full – no bullet points 3 main points </a:t>
            </a:r>
            <a:r>
              <a:rPr lang="en-GB" dirty="0" err="1" smtClean="0">
                <a:solidFill>
                  <a:srgbClr val="FF0000"/>
                </a:solidFill>
              </a:rPr>
              <a:t>etc</a:t>
            </a:r>
            <a:r>
              <a:rPr lang="en-GB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GB" b="1" dirty="0" smtClean="0"/>
              <a:t>Discuss the importance of low interest rates in bringing about a recovery from </a:t>
            </a:r>
          </a:p>
          <a:p>
            <a:r>
              <a:rPr lang="en-GB" b="1" dirty="0" smtClean="0"/>
              <a:t>recession in an economy such as the UK</a:t>
            </a:r>
          </a:p>
          <a:p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0936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06094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  <a:latin typeface="+mn-lt"/>
              </a:rPr>
              <a:t>Year 2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solidFill>
                  <a:srgbClr val="7030A0"/>
                </a:solidFill>
                <a:latin typeface="+mn-lt"/>
              </a:rPr>
              <a:t>M</a:t>
            </a:r>
            <a:r>
              <a:rPr lang="en-GB" b="1" dirty="0">
                <a:solidFill>
                  <a:srgbClr val="7030A0"/>
                </a:solidFill>
                <a:latin typeface="+mn-lt"/>
              </a:rPr>
              <a:t>a</a:t>
            </a:r>
            <a:r>
              <a:rPr lang="en-GB" b="1" dirty="0" smtClean="0">
                <a:solidFill>
                  <a:srgbClr val="7030A0"/>
                </a:solidFill>
                <a:latin typeface="+mn-lt"/>
              </a:rPr>
              <a:t>cro Homework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latin typeface="+mn-lt"/>
              </a:rPr>
              <a:t>Week 10</a:t>
            </a:r>
            <a:endParaRPr lang="en-GB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326414" y="6143155"/>
            <a:ext cx="1529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PG 5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3749307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20751</TotalTime>
  <Words>196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Year 2 Macro Homework  Week 10</vt:lpstr>
      <vt:lpstr>a) Complete the 9 &amp; 25 mark questions you were doing in class and complete fully (we will mark in class) full details on pg3 of this power point Due: Second lesson w/c 26th November  b) Complete the “Economic Growth HW” Booklet on GOL Due: Second lesson w/c 3rd December   </vt:lpstr>
      <vt:lpstr>PowerPoint Presentation</vt:lpstr>
      <vt:lpstr>Year 2 Macro Homework  Week 10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Micro Homework  Week 2</dc:title>
  <dc:creator>Stuart Hibbert</dc:creator>
  <cp:lastModifiedBy>Stuart Hibbert</cp:lastModifiedBy>
  <cp:revision>48</cp:revision>
  <dcterms:created xsi:type="dcterms:W3CDTF">2018-09-14T14:55:42Z</dcterms:created>
  <dcterms:modified xsi:type="dcterms:W3CDTF">2018-11-21T13:27:16Z</dcterms:modified>
</cp:coreProperties>
</file>