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4" r:id="rId4"/>
    <p:sldId id="25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8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17E8E-821F-4A35-92C2-1875BADB819A}" type="datetimeFigureOut">
              <a:rPr lang="en-GB" smtClean="0"/>
              <a:t>29/11/2018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69402-9C91-493E-9FC8-649CBD9B10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19648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17E8E-821F-4A35-92C2-1875BADB819A}" type="datetimeFigureOut">
              <a:rPr lang="en-GB" smtClean="0"/>
              <a:t>29/11/2018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69402-9C91-493E-9FC8-649CBD9B10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216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17E8E-821F-4A35-92C2-1875BADB819A}" type="datetimeFigureOut">
              <a:rPr lang="en-GB" smtClean="0"/>
              <a:t>29/11/2018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69402-9C91-493E-9FC8-649CBD9B10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48425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17E8E-821F-4A35-92C2-1875BADB819A}" type="datetimeFigureOut">
              <a:rPr lang="en-GB" smtClean="0"/>
              <a:t>29/11/2018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69402-9C91-493E-9FC8-649CBD9B10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77103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17E8E-821F-4A35-92C2-1875BADB819A}" type="datetimeFigureOut">
              <a:rPr lang="en-GB" smtClean="0"/>
              <a:t>29/11/2018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69402-9C91-493E-9FC8-649CBD9B10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77795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17E8E-821F-4A35-92C2-1875BADB819A}" type="datetimeFigureOut">
              <a:rPr lang="en-GB" smtClean="0"/>
              <a:t>29/11/2018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69402-9C91-493E-9FC8-649CBD9B10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21237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17E8E-821F-4A35-92C2-1875BADB819A}" type="datetimeFigureOut">
              <a:rPr lang="en-GB" smtClean="0"/>
              <a:t>29/11/2018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69402-9C91-493E-9FC8-649CBD9B10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49459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17E8E-821F-4A35-92C2-1875BADB819A}" type="datetimeFigureOut">
              <a:rPr lang="en-GB" smtClean="0"/>
              <a:t>29/11/2018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69402-9C91-493E-9FC8-649CBD9B10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93967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17E8E-821F-4A35-92C2-1875BADB819A}" type="datetimeFigureOut">
              <a:rPr lang="en-GB" smtClean="0"/>
              <a:t>29/11/2018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69402-9C91-493E-9FC8-649CBD9B10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29916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17E8E-821F-4A35-92C2-1875BADB819A}" type="datetimeFigureOut">
              <a:rPr lang="en-GB" smtClean="0"/>
              <a:t>29/11/2018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69402-9C91-493E-9FC8-649CBD9B10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87086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17E8E-821F-4A35-92C2-1875BADB819A}" type="datetimeFigureOut">
              <a:rPr lang="en-GB" smtClean="0"/>
              <a:t>29/11/2018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69402-9C91-493E-9FC8-649CBD9B10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28262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17E8E-821F-4A35-92C2-1875BADB819A}" type="datetimeFigureOut">
              <a:rPr lang="en-GB" smtClean="0"/>
              <a:t>29/11/2018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B69402-9C91-493E-9FC8-649CBD9B10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09041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3406094"/>
          </a:xfrm>
        </p:spPr>
        <p:txBody>
          <a:bodyPr/>
          <a:lstStyle/>
          <a:p>
            <a:r>
              <a:rPr lang="en-GB" b="1" dirty="0" smtClean="0">
                <a:solidFill>
                  <a:srgbClr val="FF0000"/>
                </a:solidFill>
                <a:latin typeface="+mn-lt"/>
              </a:rPr>
              <a:t>Year 2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b="1" dirty="0" smtClean="0">
                <a:solidFill>
                  <a:srgbClr val="7030A0"/>
                </a:solidFill>
                <a:latin typeface="+mn-lt"/>
              </a:rPr>
              <a:t>M</a:t>
            </a:r>
            <a:r>
              <a:rPr lang="en-GB" b="1" dirty="0">
                <a:solidFill>
                  <a:srgbClr val="7030A0"/>
                </a:solidFill>
                <a:latin typeface="+mn-lt"/>
              </a:rPr>
              <a:t>a</a:t>
            </a:r>
            <a:r>
              <a:rPr lang="en-GB" b="1" dirty="0" smtClean="0">
                <a:solidFill>
                  <a:srgbClr val="7030A0"/>
                </a:solidFill>
                <a:latin typeface="+mn-lt"/>
              </a:rPr>
              <a:t>cro Homework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b="1" dirty="0" smtClean="0">
                <a:latin typeface="+mn-lt"/>
              </a:rPr>
              <a:t>Week </a:t>
            </a:r>
            <a:r>
              <a:rPr lang="en-GB" b="1" dirty="0" smtClean="0">
                <a:latin typeface="+mn-lt"/>
              </a:rPr>
              <a:t>11</a:t>
            </a:r>
            <a:endParaRPr lang="en-GB" b="1" dirty="0">
              <a:latin typeface="+mn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326414" y="6143155"/>
            <a:ext cx="152925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/>
              <a:t>PG 1</a:t>
            </a:r>
            <a:endParaRPr lang="en-GB" sz="3200" b="1" dirty="0"/>
          </a:p>
        </p:txBody>
      </p:sp>
    </p:spTree>
    <p:extLst>
      <p:ext uri="{BB962C8B-B14F-4D97-AF65-F5344CB8AC3E}">
        <p14:creationId xmlns:p14="http://schemas.microsoft.com/office/powerpoint/2010/main" val="13542065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24" y="2118084"/>
            <a:ext cx="11291461" cy="4317458"/>
          </a:xfrm>
        </p:spPr>
        <p:txBody>
          <a:bodyPr>
            <a:normAutofit fontScale="90000"/>
          </a:bodyPr>
          <a:lstStyle/>
          <a:p>
            <a:r>
              <a:rPr lang="en-GB" sz="4000" b="1" dirty="0" smtClean="0">
                <a:solidFill>
                  <a:srgbClr val="FF0000"/>
                </a:solidFill>
                <a:latin typeface="+mn-lt"/>
              </a:rPr>
              <a:t>a) Complete the </a:t>
            </a:r>
            <a:r>
              <a:rPr lang="en-GB" sz="4000" b="1" dirty="0" smtClean="0">
                <a:solidFill>
                  <a:srgbClr val="FF0000"/>
                </a:solidFill>
                <a:latin typeface="+mn-lt"/>
              </a:rPr>
              <a:t>2 </a:t>
            </a:r>
            <a:r>
              <a:rPr lang="en-GB" sz="4000" b="1" dirty="0" smtClean="0">
                <a:solidFill>
                  <a:srgbClr val="FF0000"/>
                </a:solidFill>
                <a:latin typeface="+mn-lt"/>
              </a:rPr>
              <a:t>mark </a:t>
            </a:r>
            <a:r>
              <a:rPr lang="en-GB" sz="4000" b="1" dirty="0" smtClean="0">
                <a:solidFill>
                  <a:srgbClr val="FF0000"/>
                </a:solidFill>
                <a:latin typeface="+mn-lt"/>
              </a:rPr>
              <a:t>questions in the booklet you were handed out in class(also on GOL “2016 2 4 &amp; 9 markers)</a:t>
            </a:r>
            <a:r>
              <a:rPr lang="en-GB" sz="4000" b="1" dirty="0" smtClean="0">
                <a:solidFill>
                  <a:srgbClr val="FF0000"/>
                </a:solidFill>
                <a:latin typeface="+mn-lt"/>
              </a:rPr>
              <a:t/>
            </a:r>
            <a:br>
              <a:rPr lang="en-GB" sz="4000" b="1" dirty="0" smtClean="0">
                <a:solidFill>
                  <a:srgbClr val="FF0000"/>
                </a:solidFill>
                <a:latin typeface="+mn-lt"/>
              </a:rPr>
            </a:br>
            <a:r>
              <a:rPr lang="en-GB" sz="3600" b="1" dirty="0" smtClean="0">
                <a:solidFill>
                  <a:srgbClr val="FF0000"/>
                </a:solidFill>
              </a:rPr>
              <a:t>Due</a:t>
            </a:r>
            <a:r>
              <a:rPr lang="en-GB" sz="3600" b="1" dirty="0">
                <a:solidFill>
                  <a:srgbClr val="FF0000"/>
                </a:solidFill>
              </a:rPr>
              <a:t>: </a:t>
            </a:r>
            <a:r>
              <a:rPr lang="en-GB" sz="3600" b="1" dirty="0" smtClean="0">
                <a:solidFill>
                  <a:srgbClr val="FF0000"/>
                </a:solidFill>
              </a:rPr>
              <a:t>Second </a:t>
            </a:r>
            <a:r>
              <a:rPr lang="en-GB" sz="3600" b="1" dirty="0">
                <a:solidFill>
                  <a:srgbClr val="FF0000"/>
                </a:solidFill>
              </a:rPr>
              <a:t>lesson w/c </a:t>
            </a:r>
            <a:r>
              <a:rPr lang="en-GB" sz="3600" b="1" dirty="0" smtClean="0">
                <a:solidFill>
                  <a:srgbClr val="FF0000"/>
                </a:solidFill>
              </a:rPr>
              <a:t>3</a:t>
            </a:r>
            <a:r>
              <a:rPr lang="en-GB" sz="3600" b="1" baseline="30000" dirty="0" smtClean="0">
                <a:solidFill>
                  <a:srgbClr val="FF0000"/>
                </a:solidFill>
              </a:rPr>
              <a:t>rd</a:t>
            </a:r>
            <a:r>
              <a:rPr lang="en-GB" sz="3600" b="1" dirty="0" smtClean="0">
                <a:solidFill>
                  <a:srgbClr val="FF0000"/>
                </a:solidFill>
              </a:rPr>
              <a:t> </a:t>
            </a:r>
            <a:r>
              <a:rPr lang="en-GB" sz="3600" b="1" dirty="0" smtClean="0">
                <a:solidFill>
                  <a:srgbClr val="FF0000"/>
                </a:solidFill>
              </a:rPr>
              <a:t> December</a:t>
            </a:r>
            <a:r>
              <a:rPr lang="en-GB" sz="3600" b="1" dirty="0" smtClean="0">
                <a:solidFill>
                  <a:srgbClr val="FF0000"/>
                </a:solidFill>
              </a:rPr>
              <a:t/>
            </a:r>
            <a:br>
              <a:rPr lang="en-GB" sz="3600" b="1" dirty="0" smtClean="0">
                <a:solidFill>
                  <a:srgbClr val="FF0000"/>
                </a:solidFill>
              </a:rPr>
            </a:br>
            <a:r>
              <a:rPr lang="en-GB" sz="3600" b="1" dirty="0" smtClean="0">
                <a:solidFill>
                  <a:srgbClr val="FF0000"/>
                </a:solidFill>
              </a:rPr>
              <a:t/>
            </a:r>
            <a:br>
              <a:rPr lang="en-GB" sz="3600" b="1" dirty="0" smtClean="0">
                <a:solidFill>
                  <a:srgbClr val="FF0000"/>
                </a:solidFill>
              </a:rPr>
            </a:br>
            <a:r>
              <a:rPr lang="en-GB" sz="4000" b="1" dirty="0">
                <a:solidFill>
                  <a:srgbClr val="FF0000"/>
                </a:solidFill>
                <a:latin typeface="+mn-lt"/>
              </a:rPr>
              <a:t>b</a:t>
            </a:r>
            <a:r>
              <a:rPr lang="en-GB" sz="4000" b="1" dirty="0" smtClean="0">
                <a:solidFill>
                  <a:srgbClr val="FF0000"/>
                </a:solidFill>
                <a:latin typeface="+mn-lt"/>
              </a:rPr>
              <a:t>) Complete the “Economic Growth HW” Booklet on GOL</a:t>
            </a:r>
            <a:r>
              <a:rPr lang="en-GB" sz="4000" b="1" dirty="0">
                <a:solidFill>
                  <a:srgbClr val="FF0000"/>
                </a:solidFill>
              </a:rPr>
              <a:t/>
            </a:r>
            <a:br>
              <a:rPr lang="en-GB" sz="4000" b="1" dirty="0">
                <a:solidFill>
                  <a:srgbClr val="FF0000"/>
                </a:solidFill>
              </a:rPr>
            </a:br>
            <a:r>
              <a:rPr lang="en-GB" sz="4000" b="1" dirty="0">
                <a:solidFill>
                  <a:srgbClr val="FF0000"/>
                </a:solidFill>
              </a:rPr>
              <a:t>Due: Second lesson w/c </a:t>
            </a:r>
            <a:r>
              <a:rPr lang="en-GB" sz="4000" b="1" dirty="0" smtClean="0">
                <a:solidFill>
                  <a:srgbClr val="FF0000"/>
                </a:solidFill>
              </a:rPr>
              <a:t>3</a:t>
            </a:r>
            <a:r>
              <a:rPr lang="en-GB" sz="4000" b="1" baseline="30000" dirty="0" smtClean="0">
                <a:solidFill>
                  <a:srgbClr val="FF0000"/>
                </a:solidFill>
              </a:rPr>
              <a:t>rd</a:t>
            </a:r>
            <a:r>
              <a:rPr lang="en-GB" sz="4000" b="1" dirty="0" smtClean="0">
                <a:solidFill>
                  <a:srgbClr val="FF0000"/>
                </a:solidFill>
              </a:rPr>
              <a:t> </a:t>
            </a:r>
            <a:r>
              <a:rPr lang="en-GB" sz="4000" b="1" dirty="0" smtClean="0">
                <a:solidFill>
                  <a:srgbClr val="FF0000"/>
                </a:solidFill>
              </a:rPr>
              <a:t>December</a:t>
            </a:r>
            <a:br>
              <a:rPr lang="en-GB" sz="4000" b="1" dirty="0" smtClean="0">
                <a:solidFill>
                  <a:srgbClr val="FF0000"/>
                </a:solidFill>
              </a:rPr>
            </a:br>
            <a:r>
              <a:rPr lang="en-GB" sz="4000" b="1" dirty="0" smtClean="0">
                <a:solidFill>
                  <a:srgbClr val="FF0000"/>
                </a:solidFill>
              </a:rPr>
              <a:t/>
            </a:r>
            <a:br>
              <a:rPr lang="en-GB" sz="4000" b="1" dirty="0" smtClean="0">
                <a:solidFill>
                  <a:srgbClr val="FF0000"/>
                </a:solidFill>
              </a:rPr>
            </a:br>
            <a:r>
              <a:rPr lang="en-GB" sz="4000" b="1" dirty="0" smtClean="0">
                <a:solidFill>
                  <a:srgbClr val="FF0000"/>
                </a:solidFill>
              </a:rPr>
              <a:t>c) </a:t>
            </a:r>
            <a:r>
              <a:rPr lang="en-GB" sz="4000" b="1" dirty="0">
                <a:solidFill>
                  <a:srgbClr val="FF0000"/>
                </a:solidFill>
                <a:latin typeface="+mn-lt"/>
              </a:rPr>
              <a:t>Complete the </a:t>
            </a:r>
            <a:r>
              <a:rPr lang="en-GB" sz="4000" b="1" dirty="0" smtClean="0">
                <a:solidFill>
                  <a:srgbClr val="FF0000"/>
                </a:solidFill>
                <a:latin typeface="+mn-lt"/>
              </a:rPr>
              <a:t>“03 Economic Growth” Booklet – see next page of this power point for details</a:t>
            </a:r>
            <a:r>
              <a:rPr lang="en-GB" sz="4000" b="1" dirty="0" smtClean="0">
                <a:solidFill>
                  <a:srgbClr val="FF0000"/>
                </a:solidFill>
              </a:rPr>
              <a:t/>
            </a:r>
            <a:br>
              <a:rPr lang="en-GB" sz="4000" b="1" dirty="0" smtClean="0">
                <a:solidFill>
                  <a:srgbClr val="FF0000"/>
                </a:solidFill>
              </a:rPr>
            </a:br>
            <a:r>
              <a:rPr lang="en-GB" sz="3600" b="1" dirty="0">
                <a:solidFill>
                  <a:srgbClr val="FF0000"/>
                </a:solidFill>
              </a:rPr>
              <a:t>Due: Second lesson w/c 3</a:t>
            </a:r>
            <a:r>
              <a:rPr lang="en-GB" sz="3600" b="1" baseline="30000" dirty="0">
                <a:solidFill>
                  <a:srgbClr val="FF0000"/>
                </a:solidFill>
              </a:rPr>
              <a:t>rd</a:t>
            </a:r>
            <a:r>
              <a:rPr lang="en-GB" sz="3600" b="1" dirty="0">
                <a:solidFill>
                  <a:srgbClr val="FF0000"/>
                </a:solidFill>
              </a:rPr>
              <a:t> </a:t>
            </a:r>
            <a:r>
              <a:rPr lang="en-GB" sz="3600" b="1" dirty="0" smtClean="0">
                <a:solidFill>
                  <a:srgbClr val="FF0000"/>
                </a:solidFill>
              </a:rPr>
              <a:t>December</a:t>
            </a:r>
            <a:endParaRPr lang="en-GB" b="1" dirty="0">
              <a:latin typeface="+mn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94719" y="0"/>
            <a:ext cx="781778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6000" b="1" u="sng" dirty="0" smtClean="0"/>
              <a:t>Three </a:t>
            </a:r>
            <a:r>
              <a:rPr lang="en-GB" sz="6000" b="1" u="sng" dirty="0" smtClean="0"/>
              <a:t>tasks to complete</a:t>
            </a:r>
            <a:endParaRPr lang="en-GB" sz="6000" b="1" u="sng" dirty="0"/>
          </a:p>
        </p:txBody>
      </p:sp>
      <p:sp>
        <p:nvSpPr>
          <p:cNvPr id="4" name="TextBox 3"/>
          <p:cNvSpPr txBox="1"/>
          <p:nvPr/>
        </p:nvSpPr>
        <p:spPr>
          <a:xfrm>
            <a:off x="3466407" y="6292735"/>
            <a:ext cx="24929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GOL = Godalming Online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10326414" y="6143155"/>
            <a:ext cx="152925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/>
              <a:t>PG 2</a:t>
            </a:r>
            <a:endParaRPr lang="en-GB" sz="3200" b="1" dirty="0"/>
          </a:p>
        </p:txBody>
      </p:sp>
    </p:spTree>
    <p:extLst>
      <p:ext uri="{BB962C8B-B14F-4D97-AF65-F5344CB8AC3E}">
        <p14:creationId xmlns:p14="http://schemas.microsoft.com/office/powerpoint/2010/main" val="17699190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40344" y="-19522"/>
            <a:ext cx="1130976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6000" b="1" u="sng" dirty="0" smtClean="0"/>
              <a:t>Completing “03 Economic Growth”</a:t>
            </a:r>
            <a:endParaRPr lang="en-GB" sz="6000" b="1" u="sng" dirty="0"/>
          </a:p>
        </p:txBody>
      </p:sp>
      <p:sp>
        <p:nvSpPr>
          <p:cNvPr id="4" name="TextBox 3"/>
          <p:cNvSpPr txBox="1"/>
          <p:nvPr/>
        </p:nvSpPr>
        <p:spPr>
          <a:xfrm>
            <a:off x="3466407" y="6292735"/>
            <a:ext cx="24929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GOL = Godalming Online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10326414" y="6143155"/>
            <a:ext cx="152925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/>
              <a:t>PG 3</a:t>
            </a:r>
            <a:endParaRPr lang="en-GB" sz="32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1188554" y="1636733"/>
            <a:ext cx="9311280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GB" sz="2400" b="1" dirty="0" smtClean="0">
                <a:solidFill>
                  <a:srgbClr val="FF0000"/>
                </a:solidFill>
              </a:rPr>
              <a:t>For each of the Demand or Supply side shocks on pages 12-14 of your booklet, write down at least one e</a:t>
            </a:r>
            <a:r>
              <a:rPr lang="en-GB" sz="2400" b="1" dirty="0" smtClean="0">
                <a:solidFill>
                  <a:srgbClr val="FF0000"/>
                </a:solidFill>
              </a:rPr>
              <a:t>conomic policy the government could implement to help the economy.</a:t>
            </a:r>
          </a:p>
          <a:p>
            <a:endParaRPr lang="en-GB" sz="2400" b="1" dirty="0">
              <a:solidFill>
                <a:srgbClr val="FF0000"/>
              </a:solidFill>
            </a:endParaRPr>
          </a:p>
          <a:p>
            <a:r>
              <a:rPr lang="en-GB" sz="2400" b="1" dirty="0" smtClean="0">
                <a:solidFill>
                  <a:srgbClr val="FF0000"/>
                </a:solidFill>
              </a:rPr>
              <a:t>2. Complete the tick list on the back page of the booklet – you must bring in the sheet of A4 paper you wrote out all of the d</a:t>
            </a:r>
            <a:r>
              <a:rPr lang="en-GB" sz="2400" b="1" dirty="0" smtClean="0">
                <a:solidFill>
                  <a:srgbClr val="FF0000"/>
                </a:solidFill>
              </a:rPr>
              <a:t>efinitions on </a:t>
            </a:r>
            <a:r>
              <a:rPr lang="en-GB" sz="2400" b="1" dirty="0" err="1" smtClean="0">
                <a:solidFill>
                  <a:srgbClr val="FF0000"/>
                </a:solidFill>
              </a:rPr>
              <a:t>etc</a:t>
            </a:r>
            <a:r>
              <a:rPr lang="en-GB" sz="2400" b="1" dirty="0" smtClean="0">
                <a:solidFill>
                  <a:srgbClr val="FF0000"/>
                </a:solidFill>
              </a:rPr>
              <a:t>, otherwise I will mark you as not having completed your homework.</a:t>
            </a:r>
          </a:p>
          <a:p>
            <a:endParaRPr lang="en-GB" sz="2400" b="1" dirty="0"/>
          </a:p>
          <a:p>
            <a:pPr algn="ctr"/>
            <a:r>
              <a:rPr lang="en-GB" sz="4000" b="1" dirty="0" smtClean="0">
                <a:solidFill>
                  <a:srgbClr val="FF0000"/>
                </a:solidFill>
              </a:rPr>
              <a:t>I hope that is clear</a:t>
            </a:r>
            <a:endParaRPr lang="en-GB" sz="4000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09361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3406094"/>
          </a:xfrm>
        </p:spPr>
        <p:txBody>
          <a:bodyPr/>
          <a:lstStyle/>
          <a:p>
            <a:r>
              <a:rPr lang="en-GB" b="1" dirty="0" smtClean="0">
                <a:solidFill>
                  <a:srgbClr val="FF0000"/>
                </a:solidFill>
                <a:latin typeface="+mn-lt"/>
              </a:rPr>
              <a:t>Year 2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b="1" dirty="0" smtClean="0">
                <a:solidFill>
                  <a:srgbClr val="7030A0"/>
                </a:solidFill>
                <a:latin typeface="+mn-lt"/>
              </a:rPr>
              <a:t>M</a:t>
            </a:r>
            <a:r>
              <a:rPr lang="en-GB" b="1" dirty="0">
                <a:solidFill>
                  <a:srgbClr val="7030A0"/>
                </a:solidFill>
                <a:latin typeface="+mn-lt"/>
              </a:rPr>
              <a:t>a</a:t>
            </a:r>
            <a:r>
              <a:rPr lang="en-GB" b="1" dirty="0" smtClean="0">
                <a:solidFill>
                  <a:srgbClr val="7030A0"/>
                </a:solidFill>
                <a:latin typeface="+mn-lt"/>
              </a:rPr>
              <a:t>cro Homework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b="1" dirty="0" smtClean="0">
                <a:latin typeface="+mn-lt"/>
              </a:rPr>
              <a:t>Week </a:t>
            </a:r>
            <a:r>
              <a:rPr lang="en-GB" b="1" dirty="0" smtClean="0">
                <a:latin typeface="+mn-lt"/>
              </a:rPr>
              <a:t>11</a:t>
            </a:r>
            <a:endParaRPr lang="en-GB" b="1" dirty="0">
              <a:latin typeface="+mn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326414" y="6143155"/>
            <a:ext cx="152925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/>
              <a:t>PG 5</a:t>
            </a:r>
            <a:endParaRPr lang="en-GB" sz="3200" b="1" dirty="0"/>
          </a:p>
        </p:txBody>
      </p:sp>
    </p:spTree>
    <p:extLst>
      <p:ext uri="{BB962C8B-B14F-4D97-AF65-F5344CB8AC3E}">
        <p14:creationId xmlns:p14="http://schemas.microsoft.com/office/powerpoint/2010/main" val="37493073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20991</TotalTime>
  <Words>138</Words>
  <Application>Microsoft Office PowerPoint</Application>
  <PresentationFormat>Widescreen</PresentationFormat>
  <Paragraphs>16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Year 2 Macro Homework  Week 11</vt:lpstr>
      <vt:lpstr>a) Complete the 2 mark questions in the booklet you were handed out in class(also on GOL “2016 2 4 &amp; 9 markers) Due: Second lesson w/c 3rd  December  b) Complete the “Economic Growth HW” Booklet on GOL Due: Second lesson w/c 3rd December  c) Complete the “03 Economic Growth” Booklet – see next page of this power point for details Due: Second lesson w/c 3rd December</vt:lpstr>
      <vt:lpstr>PowerPoint Presentation</vt:lpstr>
      <vt:lpstr>Year 2 Macro Homework  Week 11</vt:lpstr>
    </vt:vector>
  </TitlesOfParts>
  <Company>Godalming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1 Micro Homework  Week 2</dc:title>
  <dc:creator>Stuart Hibbert</dc:creator>
  <cp:lastModifiedBy>Stuart Hibbert</cp:lastModifiedBy>
  <cp:revision>51</cp:revision>
  <dcterms:created xsi:type="dcterms:W3CDTF">2018-09-14T14:55:42Z</dcterms:created>
  <dcterms:modified xsi:type="dcterms:W3CDTF">2018-11-29T17:00:39Z</dcterms:modified>
</cp:coreProperties>
</file>