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96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8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71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7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12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94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39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99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0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82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17E8E-821F-4A35-92C2-1875BADB819A}" type="datetimeFigureOut">
              <a:rPr lang="en-GB" smtClean="0"/>
              <a:t>29/11/2018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90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</a:t>
            </a:r>
            <a:r>
              <a:rPr lang="en-GB" b="1" dirty="0" smtClean="0">
                <a:latin typeface="+mn-lt"/>
              </a:rPr>
              <a:t>11</a:t>
            </a: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1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35420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24" y="2118084"/>
            <a:ext cx="11291461" cy="4317458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a) Complete the 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2 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mark 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questions in the booklet you were handed out in class(also on GOL “2016 2 4 &amp; 9 markers)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GB" sz="40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3600" b="1" dirty="0" smtClean="0">
                <a:solidFill>
                  <a:srgbClr val="FF0000"/>
                </a:solidFill>
              </a:rPr>
              <a:t>Due</a:t>
            </a:r>
            <a:r>
              <a:rPr lang="en-GB" sz="3600" b="1" dirty="0">
                <a:solidFill>
                  <a:srgbClr val="FF0000"/>
                </a:solidFill>
              </a:rPr>
              <a:t>: </a:t>
            </a:r>
            <a:r>
              <a:rPr lang="en-GB" sz="3600" b="1" dirty="0" smtClean="0">
                <a:solidFill>
                  <a:srgbClr val="FF0000"/>
                </a:solidFill>
              </a:rPr>
              <a:t>Second </a:t>
            </a:r>
            <a:r>
              <a:rPr lang="en-GB" sz="3600" b="1" dirty="0">
                <a:solidFill>
                  <a:srgbClr val="FF0000"/>
                </a:solidFill>
              </a:rPr>
              <a:t>lesson w/c </a:t>
            </a:r>
            <a:r>
              <a:rPr lang="en-GB" sz="3600" b="1" dirty="0" smtClean="0">
                <a:solidFill>
                  <a:srgbClr val="FF0000"/>
                </a:solidFill>
              </a:rPr>
              <a:t>3</a:t>
            </a:r>
            <a:r>
              <a:rPr lang="en-GB" sz="3600" b="1" baseline="30000" dirty="0" smtClean="0">
                <a:solidFill>
                  <a:srgbClr val="FF0000"/>
                </a:solidFill>
              </a:rPr>
              <a:t>rd</a:t>
            </a:r>
            <a:r>
              <a:rPr lang="en-GB" sz="3600" b="1" dirty="0" smtClean="0">
                <a:solidFill>
                  <a:srgbClr val="FF0000"/>
                </a:solidFill>
              </a:rPr>
              <a:t> </a:t>
            </a:r>
            <a:r>
              <a:rPr lang="en-GB" sz="3600" b="1" dirty="0" smtClean="0">
                <a:solidFill>
                  <a:srgbClr val="FF0000"/>
                </a:solidFill>
              </a:rPr>
              <a:t> December</a:t>
            </a:r>
            <a:r>
              <a:rPr lang="en-GB" sz="3600" b="1" dirty="0" smtClean="0">
                <a:solidFill>
                  <a:srgbClr val="FF0000"/>
                </a:solidFill>
              </a:rPr>
              <a:t/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3600" b="1" dirty="0" smtClean="0">
                <a:solidFill>
                  <a:srgbClr val="FF0000"/>
                </a:solidFill>
              </a:rPr>
              <a:t/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4000" b="1" dirty="0">
                <a:solidFill>
                  <a:srgbClr val="FF0000"/>
                </a:solidFill>
                <a:latin typeface="+mn-lt"/>
              </a:rPr>
              <a:t>b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) Complete the “Economic Growth HW” Booklet on GOL</a:t>
            </a:r>
            <a:r>
              <a:rPr lang="en-GB" sz="4000" b="1" dirty="0">
                <a:solidFill>
                  <a:srgbClr val="FF0000"/>
                </a:solidFill>
              </a:rPr>
              <a:t/>
            </a:r>
            <a:br>
              <a:rPr lang="en-GB" sz="4000" b="1" dirty="0">
                <a:solidFill>
                  <a:srgbClr val="FF0000"/>
                </a:solidFill>
              </a:rPr>
            </a:br>
            <a:r>
              <a:rPr lang="en-GB" sz="4000" b="1" dirty="0">
                <a:solidFill>
                  <a:srgbClr val="FF0000"/>
                </a:solidFill>
              </a:rPr>
              <a:t>Due: Second lesson w/c </a:t>
            </a:r>
            <a:r>
              <a:rPr lang="en-GB" sz="4000" b="1" dirty="0" smtClean="0">
                <a:solidFill>
                  <a:srgbClr val="FF0000"/>
                </a:solidFill>
              </a:rPr>
              <a:t>3</a:t>
            </a:r>
            <a:r>
              <a:rPr lang="en-GB" sz="4000" b="1" baseline="30000" dirty="0" smtClean="0">
                <a:solidFill>
                  <a:srgbClr val="FF0000"/>
                </a:solidFill>
              </a:rPr>
              <a:t>rd</a:t>
            </a:r>
            <a:r>
              <a:rPr lang="en-GB" sz="4000" b="1" dirty="0" smtClean="0">
                <a:solidFill>
                  <a:srgbClr val="FF0000"/>
                </a:solidFill>
              </a:rPr>
              <a:t> </a:t>
            </a:r>
            <a:r>
              <a:rPr lang="en-GB" sz="4000" b="1" dirty="0" smtClean="0">
                <a:solidFill>
                  <a:srgbClr val="FF0000"/>
                </a:solidFill>
              </a:rPr>
              <a:t>December</a:t>
            </a:r>
            <a:br>
              <a:rPr lang="en-GB" sz="4000" b="1" dirty="0" smtClean="0">
                <a:solidFill>
                  <a:srgbClr val="FF0000"/>
                </a:solidFill>
              </a:rPr>
            </a:br>
            <a:r>
              <a:rPr lang="en-GB" sz="4000" b="1" dirty="0" smtClean="0">
                <a:solidFill>
                  <a:srgbClr val="FF0000"/>
                </a:solidFill>
              </a:rPr>
              <a:t/>
            </a:r>
            <a:br>
              <a:rPr lang="en-GB" sz="4000" b="1" dirty="0" smtClean="0">
                <a:solidFill>
                  <a:srgbClr val="FF0000"/>
                </a:solidFill>
              </a:rPr>
            </a:br>
            <a:r>
              <a:rPr lang="en-GB" sz="4000" b="1" dirty="0" smtClean="0">
                <a:solidFill>
                  <a:srgbClr val="FF0000"/>
                </a:solidFill>
              </a:rPr>
              <a:t>c) </a:t>
            </a:r>
            <a:r>
              <a:rPr lang="en-GB" sz="4000" b="1" dirty="0">
                <a:solidFill>
                  <a:srgbClr val="FF0000"/>
                </a:solidFill>
                <a:latin typeface="+mn-lt"/>
              </a:rPr>
              <a:t>Complete the 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“03 Economic Growth” Booklet – see next page of this power point for details</a:t>
            </a:r>
            <a:r>
              <a:rPr lang="en-GB" sz="4000" b="1" dirty="0" smtClean="0">
                <a:solidFill>
                  <a:srgbClr val="FF0000"/>
                </a:solidFill>
              </a:rPr>
              <a:t/>
            </a:r>
            <a:br>
              <a:rPr lang="en-GB" sz="4000" b="1" dirty="0" smtClean="0">
                <a:solidFill>
                  <a:srgbClr val="FF0000"/>
                </a:solidFill>
              </a:rPr>
            </a:br>
            <a:r>
              <a:rPr lang="en-GB" sz="3600" b="1" dirty="0">
                <a:solidFill>
                  <a:srgbClr val="FF0000"/>
                </a:solidFill>
              </a:rPr>
              <a:t>Due: Second lesson w/c 3</a:t>
            </a:r>
            <a:r>
              <a:rPr lang="en-GB" sz="3600" b="1" baseline="30000" dirty="0">
                <a:solidFill>
                  <a:srgbClr val="FF0000"/>
                </a:solidFill>
              </a:rPr>
              <a:t>rd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smtClean="0">
                <a:solidFill>
                  <a:srgbClr val="FF0000"/>
                </a:solidFill>
              </a:rPr>
              <a:t>December</a:t>
            </a: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4719" y="0"/>
            <a:ext cx="78177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u="sng" dirty="0" smtClean="0"/>
              <a:t>Three </a:t>
            </a:r>
            <a:r>
              <a:rPr lang="en-GB" sz="6000" b="1" u="sng" dirty="0" smtClean="0"/>
              <a:t>tasks to complete</a:t>
            </a:r>
            <a:endParaRPr lang="en-GB" sz="60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466407" y="6292735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GOL = Godalming Online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2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76991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0344" y="-19522"/>
            <a:ext cx="113097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u="sng" dirty="0" smtClean="0"/>
              <a:t>Completing “03 Economic Growth”</a:t>
            </a:r>
            <a:endParaRPr lang="en-GB" sz="60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466407" y="6292735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GOL = Godalming Online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3</a:t>
            </a:r>
            <a:endParaRPr lang="en-GB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188554" y="1636733"/>
            <a:ext cx="931128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2400" b="1" dirty="0" smtClean="0">
                <a:solidFill>
                  <a:srgbClr val="FF0000"/>
                </a:solidFill>
              </a:rPr>
              <a:t>For each of the Demand or Supply side shocks on pages 12-14 of your booklet, write down at least one e</a:t>
            </a:r>
            <a:r>
              <a:rPr lang="en-GB" sz="2400" b="1" dirty="0" smtClean="0">
                <a:solidFill>
                  <a:srgbClr val="FF0000"/>
                </a:solidFill>
              </a:rPr>
              <a:t>conomic policy the government could implement to help the economy.</a:t>
            </a:r>
          </a:p>
          <a:p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b="1" dirty="0" smtClean="0">
                <a:solidFill>
                  <a:srgbClr val="FF0000"/>
                </a:solidFill>
              </a:rPr>
              <a:t>2. Complete the tick list on the back page of the booklet – you must bring in the sheet of A4 paper you wrote out all of the d</a:t>
            </a:r>
            <a:r>
              <a:rPr lang="en-GB" sz="2400" b="1" dirty="0" smtClean="0">
                <a:solidFill>
                  <a:srgbClr val="FF0000"/>
                </a:solidFill>
              </a:rPr>
              <a:t>efinitions on </a:t>
            </a:r>
            <a:r>
              <a:rPr lang="en-GB" sz="2400" b="1" dirty="0" err="1" smtClean="0">
                <a:solidFill>
                  <a:srgbClr val="FF0000"/>
                </a:solidFill>
              </a:rPr>
              <a:t>etc</a:t>
            </a:r>
            <a:r>
              <a:rPr lang="en-GB" sz="2400" b="1" dirty="0" smtClean="0">
                <a:solidFill>
                  <a:srgbClr val="FF0000"/>
                </a:solidFill>
              </a:rPr>
              <a:t>, otherwise I will mark you as not having completed your homework.</a:t>
            </a:r>
          </a:p>
          <a:p>
            <a:endParaRPr lang="en-GB" sz="2400" b="1" dirty="0"/>
          </a:p>
          <a:p>
            <a:pPr algn="ctr"/>
            <a:r>
              <a:rPr lang="en-GB" sz="4000" b="1" dirty="0" smtClean="0">
                <a:solidFill>
                  <a:srgbClr val="FF0000"/>
                </a:solidFill>
              </a:rPr>
              <a:t>I hope that is clear</a:t>
            </a:r>
            <a:endParaRPr lang="en-GB" sz="4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93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</a:t>
            </a:r>
            <a:r>
              <a:rPr lang="en-GB" b="1" dirty="0" smtClean="0">
                <a:latin typeface="+mn-lt"/>
              </a:rPr>
              <a:t>11</a:t>
            </a: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5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749307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20991</TotalTime>
  <Words>138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Year 2 Macro Homework  Week 11</vt:lpstr>
      <vt:lpstr>a) Complete the 2 mark questions in the booklet you were handed out in class(also on GOL “2016 2 4 &amp; 9 markers) Due: Second lesson w/c 3rd  December  b) Complete the “Economic Growth HW” Booklet on GOL Due: Second lesson w/c 3rd December  c) Complete the “03 Economic Growth” Booklet – see next page of this power point for details Due: Second lesson w/c 3rd December</vt:lpstr>
      <vt:lpstr>PowerPoint Presentation</vt:lpstr>
      <vt:lpstr>Year 2 Macro Homework  Week 11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Micro Homework  Week 2</dc:title>
  <dc:creator>Stuart Hibbert</dc:creator>
  <cp:lastModifiedBy>Stuart Hibbert</cp:lastModifiedBy>
  <cp:revision>51</cp:revision>
  <dcterms:created xsi:type="dcterms:W3CDTF">2018-09-14T14:55:42Z</dcterms:created>
  <dcterms:modified xsi:type="dcterms:W3CDTF">2018-11-29T17:00:39Z</dcterms:modified>
</cp:coreProperties>
</file>