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12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666" y="1345890"/>
            <a:ext cx="11291461" cy="431745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up to and including page </a:t>
            </a:r>
            <a:r>
              <a:rPr lang="en-GB" sz="4000" b="1" dirty="0">
                <a:solidFill>
                  <a:srgbClr val="FF0000"/>
                </a:solidFill>
                <a:latin typeface="+mn-lt"/>
              </a:rPr>
              <a:t>9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in your “04 Inflation &amp; Unemployment”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booklets if you have missed your lessons this week, then read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pg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13 &amp; answer questions on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pg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14 of the booklet </a:t>
            </a:r>
            <a:r>
              <a:rPr lang="en-GB" sz="4000" b="1" smtClean="0">
                <a:solidFill>
                  <a:srgbClr val="FF0000"/>
                </a:solidFill>
                <a:latin typeface="+mn-lt"/>
              </a:rPr>
              <a:t>(Booklet is on GOL)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Due</a:t>
            </a:r>
            <a:r>
              <a:rPr lang="en-GB" sz="3600" b="1" dirty="0">
                <a:solidFill>
                  <a:srgbClr val="FF0000"/>
                </a:solidFill>
              </a:rPr>
              <a:t>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10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December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 No need to revise for Macro – but please spend extra time covering all Micro content covered so far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321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Two tasks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12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21034</TotalTime>
  <Words>64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2 Macro Homework  Week 12</vt:lpstr>
      <vt:lpstr>a) Complete up to and including page 9 in your “04 Inflation &amp; Unemployment” booklets if you have missed your lessons this week, then read pg 13 &amp; answer questions on pg 14 of the booklet (Booklet is on GOL) Due: Second lesson w/c 10th December  b) No need to revise for Macro – but please spend extra time covering all Micro content covered so far</vt:lpstr>
      <vt:lpstr>Year 2 Macro Homework  Week 12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54</cp:revision>
  <dcterms:created xsi:type="dcterms:W3CDTF">2018-09-14T14:55:42Z</dcterms:created>
  <dcterms:modified xsi:type="dcterms:W3CDTF">2018-12-07T10:20:15Z</dcterms:modified>
</cp:coreProperties>
</file>