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96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84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71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7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12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94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39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99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0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82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17E8E-821F-4A35-92C2-1875BADB819A}" type="datetimeFigureOut">
              <a:rPr lang="en-GB" smtClean="0"/>
              <a:t>07/12/2018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90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12</a:t>
            </a: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26414" y="6143155"/>
            <a:ext cx="1529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1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35420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666" y="1345890"/>
            <a:ext cx="11291461" cy="4317458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a) Complete up to and including page </a:t>
            </a:r>
            <a:r>
              <a:rPr lang="en-GB" sz="4000" b="1" dirty="0">
                <a:solidFill>
                  <a:srgbClr val="FF0000"/>
                </a:solidFill>
                <a:latin typeface="+mn-lt"/>
              </a:rPr>
              <a:t>9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in your “04 Inflation &amp; Unemployment” 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booklets if you have missed your lessons this week, then read </a:t>
            </a:r>
            <a:r>
              <a:rPr lang="en-GB" sz="4000" b="1" dirty="0" err="1" smtClean="0">
                <a:solidFill>
                  <a:srgbClr val="FF0000"/>
                </a:solidFill>
                <a:latin typeface="+mn-lt"/>
              </a:rPr>
              <a:t>pg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 13 &amp; answer questions on </a:t>
            </a:r>
            <a:r>
              <a:rPr lang="en-GB" sz="4000" b="1" dirty="0" err="1" smtClean="0">
                <a:solidFill>
                  <a:srgbClr val="FF0000"/>
                </a:solidFill>
                <a:latin typeface="+mn-lt"/>
              </a:rPr>
              <a:t>pg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 14 of the booklet </a:t>
            </a:r>
            <a:r>
              <a:rPr lang="en-GB" sz="4000" b="1" smtClean="0">
                <a:solidFill>
                  <a:srgbClr val="FF0000"/>
                </a:solidFill>
                <a:latin typeface="+mn-lt"/>
              </a:rPr>
              <a:t>(Booklet is on GOL)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GB" sz="40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3600" b="1" dirty="0" smtClean="0">
                <a:solidFill>
                  <a:srgbClr val="FF0000"/>
                </a:solidFill>
              </a:rPr>
              <a:t>Due</a:t>
            </a:r>
            <a:r>
              <a:rPr lang="en-GB" sz="3600" b="1" dirty="0">
                <a:solidFill>
                  <a:srgbClr val="FF0000"/>
                </a:solidFill>
              </a:rPr>
              <a:t>: </a:t>
            </a:r>
            <a:r>
              <a:rPr lang="en-GB" sz="3600" b="1" dirty="0" smtClean="0">
                <a:solidFill>
                  <a:srgbClr val="FF0000"/>
                </a:solidFill>
              </a:rPr>
              <a:t>Second </a:t>
            </a:r>
            <a:r>
              <a:rPr lang="en-GB" sz="3600" b="1" dirty="0">
                <a:solidFill>
                  <a:srgbClr val="FF0000"/>
                </a:solidFill>
              </a:rPr>
              <a:t>lesson w/c </a:t>
            </a:r>
            <a:r>
              <a:rPr lang="en-GB" sz="3600" b="1" dirty="0" smtClean="0">
                <a:solidFill>
                  <a:srgbClr val="FF0000"/>
                </a:solidFill>
              </a:rPr>
              <a:t>10</a:t>
            </a:r>
            <a:r>
              <a:rPr lang="en-GB" sz="36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3600" b="1" dirty="0" smtClean="0">
                <a:solidFill>
                  <a:srgbClr val="FF0000"/>
                </a:solidFill>
              </a:rPr>
              <a:t> December</a:t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3600" b="1" dirty="0" smtClean="0">
                <a:solidFill>
                  <a:srgbClr val="FF0000"/>
                </a:solidFill>
              </a:rPr>
              <a:t/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4000" b="1" dirty="0">
                <a:solidFill>
                  <a:srgbClr val="FF0000"/>
                </a:solidFill>
                <a:latin typeface="+mn-lt"/>
              </a:rPr>
              <a:t>b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) No need to revise for Macro – but please spend extra time covering all Micro content covered so far</a:t>
            </a: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4719" y="0"/>
            <a:ext cx="73213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u="sng" dirty="0" smtClean="0"/>
              <a:t>Two tasks to complete</a:t>
            </a:r>
            <a:endParaRPr lang="en-GB" sz="60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466407" y="6292735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GOL = Godalming Online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326414" y="6143155"/>
            <a:ext cx="1529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2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769919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12</a:t>
            </a: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26414" y="6143155"/>
            <a:ext cx="1529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5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749307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21034</TotalTime>
  <Words>64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Year 2 Macro Homework  Week 12</vt:lpstr>
      <vt:lpstr>a) Complete up to and including page 9 in your “04 Inflation &amp; Unemployment” booklets if you have missed your lessons this week, then read pg 13 &amp; answer questions on pg 14 of the booklet (Booklet is on GOL) Due: Second lesson w/c 10th December  b) No need to revise for Macro – but please spend extra time covering all Micro content covered so far</vt:lpstr>
      <vt:lpstr>Year 2 Macro Homework  Week 12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Micro Homework  Week 2</dc:title>
  <dc:creator>Stuart Hibbert</dc:creator>
  <cp:lastModifiedBy>Stuart Hibbert</cp:lastModifiedBy>
  <cp:revision>54</cp:revision>
  <dcterms:created xsi:type="dcterms:W3CDTF">2018-09-14T14:55:42Z</dcterms:created>
  <dcterms:modified xsi:type="dcterms:W3CDTF">2018-12-07T10:20:15Z</dcterms:modified>
</cp:coreProperties>
</file>