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13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1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666" y="1345890"/>
            <a:ext cx="11291461" cy="4317458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Complete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the 2,4,9 and 25 mark questions on the “European Union Context” (context is on GOL)</a:t>
            </a:r>
            <a:r>
              <a:rPr lang="en-GB" sz="3600" b="1" dirty="0" smtClean="0">
                <a:solidFill>
                  <a:srgbClr val="FF0000"/>
                </a:solidFill>
              </a:rPr>
              <a:t>Due</a:t>
            </a:r>
            <a:r>
              <a:rPr lang="en-GB" sz="3600" b="1" dirty="0">
                <a:solidFill>
                  <a:srgbClr val="FF0000"/>
                </a:solidFill>
              </a:rPr>
              <a:t>: 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w/c </a:t>
            </a:r>
            <a:r>
              <a:rPr lang="en-GB" sz="3600" b="1" dirty="0">
                <a:solidFill>
                  <a:srgbClr val="FF0000"/>
                </a:solidFill>
              </a:rPr>
              <a:t>7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January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70040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One</a:t>
            </a:r>
            <a:r>
              <a:rPr lang="en-GB" sz="6000" b="1" u="sng" dirty="0" smtClean="0"/>
              <a:t> task </a:t>
            </a:r>
            <a:r>
              <a:rPr lang="en-GB" sz="6000" b="1" u="sng" dirty="0" smtClean="0"/>
              <a:t>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2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smtClean="0">
                <a:latin typeface="+mn-lt"/>
              </a:rPr>
              <a:t>Week </a:t>
            </a:r>
            <a:r>
              <a:rPr lang="en-GB" b="1" smtClean="0">
                <a:latin typeface="+mn-lt"/>
              </a:rPr>
              <a:t>13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5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21036</TotalTime>
  <Words>45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Year 2 Macro Homework  Week 13</vt:lpstr>
      <vt:lpstr>a) Complete the 2,4,9 and 25 mark questions on the “European Union Context” (context is on GOL)Due: Second lesson w/c 7th January </vt:lpstr>
      <vt:lpstr>Year 2 Macro Homework  Week 13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55</cp:revision>
  <dcterms:created xsi:type="dcterms:W3CDTF">2018-09-14T14:55:42Z</dcterms:created>
  <dcterms:modified xsi:type="dcterms:W3CDTF">2018-12-19T14:13:11Z</dcterms:modified>
</cp:coreProperties>
</file>