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B0AF8-2C65-444D-AADF-BD6DB09C3F87}" type="datetimeFigureOut">
              <a:rPr lang="en-GB" smtClean="0"/>
              <a:t>11/01/2019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7E769-2438-4C66-93AA-8D28B849890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05922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B0AF8-2C65-444D-AADF-BD6DB09C3F87}" type="datetimeFigureOut">
              <a:rPr lang="en-GB" smtClean="0"/>
              <a:t>11/01/2019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7E769-2438-4C66-93AA-8D28B849890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9569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B0AF8-2C65-444D-AADF-BD6DB09C3F87}" type="datetimeFigureOut">
              <a:rPr lang="en-GB" smtClean="0"/>
              <a:t>11/01/2019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7E769-2438-4C66-93AA-8D28B849890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59974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B0AF8-2C65-444D-AADF-BD6DB09C3F87}" type="datetimeFigureOut">
              <a:rPr lang="en-GB" smtClean="0"/>
              <a:t>11/01/2019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7E769-2438-4C66-93AA-8D28B849890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73236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B0AF8-2C65-444D-AADF-BD6DB09C3F87}" type="datetimeFigureOut">
              <a:rPr lang="en-GB" smtClean="0"/>
              <a:t>11/01/2019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7E769-2438-4C66-93AA-8D28B849890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4363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B0AF8-2C65-444D-AADF-BD6DB09C3F87}" type="datetimeFigureOut">
              <a:rPr lang="en-GB" smtClean="0"/>
              <a:t>11/01/2019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7E769-2438-4C66-93AA-8D28B849890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62768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B0AF8-2C65-444D-AADF-BD6DB09C3F87}" type="datetimeFigureOut">
              <a:rPr lang="en-GB" smtClean="0"/>
              <a:t>11/01/2019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7E769-2438-4C66-93AA-8D28B849890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81298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B0AF8-2C65-444D-AADF-BD6DB09C3F87}" type="datetimeFigureOut">
              <a:rPr lang="en-GB" smtClean="0"/>
              <a:t>11/01/2019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7E769-2438-4C66-93AA-8D28B849890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5483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B0AF8-2C65-444D-AADF-BD6DB09C3F87}" type="datetimeFigureOut">
              <a:rPr lang="en-GB" smtClean="0"/>
              <a:t>11/01/2019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7E769-2438-4C66-93AA-8D28B849890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18184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B0AF8-2C65-444D-AADF-BD6DB09C3F87}" type="datetimeFigureOut">
              <a:rPr lang="en-GB" smtClean="0"/>
              <a:t>11/01/2019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7E769-2438-4C66-93AA-8D28B849890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6914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B0AF8-2C65-444D-AADF-BD6DB09C3F87}" type="datetimeFigureOut">
              <a:rPr lang="en-GB" smtClean="0"/>
              <a:t>11/01/2019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7E769-2438-4C66-93AA-8D28B849890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0105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CB0AF8-2C65-444D-AADF-BD6DB09C3F87}" type="datetimeFigureOut">
              <a:rPr lang="en-GB" smtClean="0"/>
              <a:t>11/01/2019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57E769-2438-4C66-93AA-8D28B849890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83424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b="1" dirty="0" smtClean="0">
                <a:latin typeface="+mn-lt"/>
              </a:rPr>
              <a:t>Week 15 Homework</a:t>
            </a:r>
            <a:endParaRPr lang="en-GB" b="1" dirty="0">
              <a:latin typeface="+mn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Due week commencing 14</a:t>
            </a:r>
            <a:r>
              <a:rPr lang="en-GB" baseline="30000" dirty="0" smtClean="0"/>
              <a:t>th</a:t>
            </a:r>
            <a:r>
              <a:rPr lang="en-GB" dirty="0" smtClean="0"/>
              <a:t> January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544829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latin typeface="+mn-lt"/>
              </a:rPr>
              <a:t>Week 15 Homework</a:t>
            </a:r>
            <a:endParaRPr lang="en-GB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GB" dirty="0" smtClean="0"/>
              <a:t>Here </a:t>
            </a:r>
            <a:r>
              <a:rPr lang="en-GB" dirty="0"/>
              <a:t>is your homework - due for this week coming - as usual your second lesson next week.  You do not need to write the logical chains of analysis, simply write your main points (and the evaluations for the 25 markers</a:t>
            </a:r>
            <a:r>
              <a:rPr lang="en-GB" dirty="0" smtClean="0"/>
              <a:t>)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 dirty="0" smtClean="0"/>
              <a:t>For the 15 mark questions you need to write down the three main points that agree with the question</a:t>
            </a:r>
          </a:p>
          <a:p>
            <a:pPr marL="0" indent="0">
              <a:buNone/>
            </a:pPr>
            <a:r>
              <a:rPr lang="en-GB" dirty="0" smtClean="0"/>
              <a:t/>
            </a:r>
            <a:br>
              <a:rPr lang="en-GB" dirty="0" smtClean="0"/>
            </a:br>
            <a:endParaRPr lang="en-GB" dirty="0" smtClean="0"/>
          </a:p>
          <a:p>
            <a:r>
              <a:rPr lang="en-GB" dirty="0" smtClean="0"/>
              <a:t>For the 25 mark questions you need to write down your three main points plus 3 evaluations for each point (9 different evaluations) </a:t>
            </a:r>
          </a:p>
          <a:p>
            <a:pPr marL="0" indent="0">
              <a:buNone/>
            </a:pPr>
            <a:r>
              <a:rPr lang="en-GB" dirty="0"/>
              <a:t/>
            </a:r>
            <a:br>
              <a:rPr lang="en-GB" dirty="0"/>
            </a:b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324403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latin typeface="+mn-lt"/>
              </a:rPr>
              <a:t>Week 15 Homework</a:t>
            </a:r>
            <a:endParaRPr lang="en-GB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en-GB" dirty="0" smtClean="0"/>
              <a:t>01 </a:t>
            </a:r>
            <a:r>
              <a:rPr lang="en-GB" dirty="0"/>
              <a:t>Explain the factors which are likely to cause a budget surplus - 15 marks (hint cyclical vs structural)</a:t>
            </a:r>
          </a:p>
          <a:p>
            <a:pPr marL="0" indent="0">
              <a:buNone/>
            </a:pPr>
            <a:r>
              <a:rPr lang="en-GB" dirty="0"/>
              <a:t/>
            </a:r>
            <a:br>
              <a:rPr lang="en-GB" dirty="0"/>
            </a:br>
            <a:endParaRPr lang="en-GB" dirty="0"/>
          </a:p>
          <a:p>
            <a:r>
              <a:rPr lang="en-GB" dirty="0"/>
              <a:t>02 To what extent do you agree that austerity is the best means of reducing a budget deficit? - (25 marks)</a:t>
            </a:r>
          </a:p>
          <a:p>
            <a:pPr marL="0" indent="0">
              <a:buNone/>
            </a:pPr>
            <a:r>
              <a:rPr lang="en-GB" dirty="0"/>
              <a:t/>
            </a:r>
            <a:br>
              <a:rPr lang="en-GB" dirty="0"/>
            </a:br>
            <a:endParaRPr lang="en-GB" dirty="0"/>
          </a:p>
          <a:p>
            <a:r>
              <a:rPr lang="en-GB" dirty="0"/>
              <a:t>03 Explain the possible causes of inflation (15 marks)</a:t>
            </a:r>
          </a:p>
          <a:p>
            <a:pPr marL="0" indent="0">
              <a:buNone/>
            </a:pPr>
            <a:r>
              <a:rPr lang="en-GB" dirty="0"/>
              <a:t/>
            </a:r>
            <a:br>
              <a:rPr lang="en-GB" dirty="0"/>
            </a:br>
            <a:endParaRPr lang="en-GB" dirty="0"/>
          </a:p>
          <a:p>
            <a:r>
              <a:rPr lang="en-GB" dirty="0"/>
              <a:t>04 Evaluate the possible consequences for the performance of the UK economy of the actual rate of inflation being above the monetary policy committee's (MPC's) target rate (25 marks)</a:t>
            </a:r>
          </a:p>
          <a:p>
            <a:pPr marL="0" indent="0">
              <a:buNone/>
            </a:pPr>
            <a:r>
              <a:rPr lang="en-GB" dirty="0"/>
              <a:t/>
            </a:r>
            <a:br>
              <a:rPr lang="en-GB" dirty="0"/>
            </a:br>
            <a:endParaRPr lang="en-GB" dirty="0"/>
          </a:p>
          <a:p>
            <a:r>
              <a:rPr lang="en-GB" dirty="0"/>
              <a:t>05 Explain the main features of a boom (15 marks)</a:t>
            </a:r>
          </a:p>
          <a:p>
            <a:pPr marL="0" indent="0">
              <a:buNone/>
            </a:pPr>
            <a:r>
              <a:rPr lang="en-GB" dirty="0"/>
              <a:t/>
            </a:r>
            <a:br>
              <a:rPr lang="en-GB" dirty="0"/>
            </a:br>
            <a:endParaRPr lang="en-GB" dirty="0"/>
          </a:p>
          <a:p>
            <a:r>
              <a:rPr lang="en-GB" dirty="0"/>
              <a:t>06 To what extent do you regard an expansion of the public sector to be  beneficial for the UK economy? (25 marks)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126865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54</Words>
  <Application>Microsoft Office PowerPoint</Application>
  <PresentationFormat>On-screen Show (4:3)</PresentationFormat>
  <Paragraphs>21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Week 15 Homework</vt:lpstr>
      <vt:lpstr>Week 15 Homework</vt:lpstr>
      <vt:lpstr>Week 15 Homework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Week 15 Homework</dc:title>
  <dc:creator>Stuart Hibbert</dc:creator>
  <cp:lastModifiedBy>Stuart Hibbert</cp:lastModifiedBy>
  <cp:revision>1</cp:revision>
  <dcterms:created xsi:type="dcterms:W3CDTF">2019-01-11T23:53:13Z</dcterms:created>
  <dcterms:modified xsi:type="dcterms:W3CDTF">2019-01-12T00:00:09Z</dcterms:modified>
</cp:coreProperties>
</file>