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96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84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710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779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123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945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39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991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70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17E8E-821F-4A35-92C2-1875BADB819A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826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17E8E-821F-4A35-92C2-1875BADB819A}" type="datetimeFigureOut">
              <a:rPr lang="en-GB" smtClean="0"/>
              <a:t>17/01/2019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69402-9C91-493E-9FC8-649CBD9B1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904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406094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latin typeface="+mn-lt"/>
              </a:rPr>
              <a:t>Year 2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solidFill>
                  <a:srgbClr val="7030A0"/>
                </a:solidFill>
                <a:latin typeface="+mn-lt"/>
              </a:rPr>
              <a:t>M</a:t>
            </a:r>
            <a:r>
              <a:rPr lang="en-GB" b="1" dirty="0">
                <a:solidFill>
                  <a:srgbClr val="7030A0"/>
                </a:solidFill>
                <a:latin typeface="+mn-lt"/>
              </a:rPr>
              <a:t>a</a:t>
            </a:r>
            <a:r>
              <a:rPr lang="en-GB" b="1" dirty="0" smtClean="0">
                <a:solidFill>
                  <a:srgbClr val="7030A0"/>
                </a:solidFill>
                <a:latin typeface="+mn-lt"/>
              </a:rPr>
              <a:t>cro Homework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latin typeface="+mn-lt"/>
              </a:rPr>
              <a:t>Week </a:t>
            </a:r>
            <a:r>
              <a:rPr lang="en-GB" b="1" dirty="0" smtClean="0">
                <a:latin typeface="+mn-lt"/>
              </a:rPr>
              <a:t>15</a:t>
            </a:r>
            <a:br>
              <a:rPr lang="en-GB" b="1" dirty="0" smtClean="0">
                <a:latin typeface="+mn-lt"/>
              </a:rPr>
            </a:br>
            <a:r>
              <a:rPr lang="en-GB" b="1" dirty="0" smtClean="0">
                <a:latin typeface="+mn-lt"/>
              </a:rPr>
              <a:t>Due: W/C 21</a:t>
            </a:r>
            <a:r>
              <a:rPr lang="en-GB" b="1" baseline="30000" dirty="0" smtClean="0">
                <a:latin typeface="+mn-lt"/>
              </a:rPr>
              <a:t>st</a:t>
            </a:r>
            <a:r>
              <a:rPr lang="en-GB" b="1" dirty="0" smtClean="0">
                <a:latin typeface="+mn-lt"/>
              </a:rPr>
              <a:t> January</a:t>
            </a:r>
            <a:endParaRPr lang="en-GB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26414" y="6143155"/>
            <a:ext cx="1529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PG 1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35420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82" y="1825697"/>
            <a:ext cx="11865429" cy="4317458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a) Complete the </a:t>
            </a:r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tick sheet at the back of your “04 Inflation and Unemployment” booklets – you must bring in the A4 sheet with all the definitions written out </a:t>
            </a:r>
            <a:r>
              <a:rPr lang="en-GB" sz="4000" b="1" dirty="0" err="1" smtClean="0">
                <a:solidFill>
                  <a:srgbClr val="FF0000"/>
                </a:solidFill>
                <a:latin typeface="+mn-lt"/>
              </a:rPr>
              <a:t>etc</a:t>
            </a:r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 </a:t>
            </a:r>
            <a:br>
              <a:rPr lang="en-GB" sz="4000" b="1" dirty="0" smtClean="0">
                <a:solidFill>
                  <a:srgbClr val="FF0000"/>
                </a:solidFill>
                <a:latin typeface="+mn-lt"/>
              </a:rPr>
            </a:br>
            <a:r>
              <a:rPr lang="en-GB" sz="4000" b="1" dirty="0" smtClean="0">
                <a:solidFill>
                  <a:srgbClr val="FF0000"/>
                </a:solidFill>
              </a:rPr>
              <a:t>Due </a:t>
            </a:r>
            <a:r>
              <a:rPr lang="en-GB" sz="4000" b="1" dirty="0" smtClean="0">
                <a:solidFill>
                  <a:srgbClr val="FF0000"/>
                </a:solidFill>
                <a:latin typeface="+mn-lt"/>
              </a:rPr>
              <a:t>:</a:t>
            </a:r>
            <a:r>
              <a:rPr lang="en-GB" sz="3600" b="1" dirty="0" smtClean="0">
                <a:solidFill>
                  <a:srgbClr val="FF0000"/>
                </a:solidFill>
              </a:rPr>
              <a:t>Second </a:t>
            </a:r>
            <a:r>
              <a:rPr lang="en-GB" sz="3600" b="1" dirty="0">
                <a:solidFill>
                  <a:srgbClr val="FF0000"/>
                </a:solidFill>
              </a:rPr>
              <a:t>lesson w/c </a:t>
            </a:r>
            <a:r>
              <a:rPr lang="en-GB" sz="3600" b="1" dirty="0" smtClean="0">
                <a:solidFill>
                  <a:srgbClr val="FF0000"/>
                </a:solidFill>
              </a:rPr>
              <a:t>21st January</a:t>
            </a:r>
            <a:br>
              <a:rPr lang="en-GB" sz="3600" b="1" dirty="0" smtClean="0">
                <a:solidFill>
                  <a:srgbClr val="FF0000"/>
                </a:solidFill>
              </a:rPr>
            </a:br>
            <a:r>
              <a:rPr lang="en-GB" sz="3600" b="1" dirty="0" smtClean="0">
                <a:solidFill>
                  <a:srgbClr val="FF0000"/>
                </a:solidFill>
                <a:latin typeface="+mn-lt"/>
              </a:rPr>
              <a:t>b) Click on the link below and read the article on Short run &amp; Long run Phillip’s curve, then answer questions on page 2 of this </a:t>
            </a:r>
            <a:r>
              <a:rPr lang="en-GB" sz="3600" b="1" dirty="0" err="1" smtClean="0">
                <a:solidFill>
                  <a:srgbClr val="FF0000"/>
                </a:solidFill>
                <a:latin typeface="+mn-lt"/>
              </a:rPr>
              <a:t>powerpoint</a:t>
            </a:r>
            <a:r>
              <a:rPr lang="en-GB" sz="3600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GB" sz="3600" b="1" dirty="0" smtClean="0">
                <a:solidFill>
                  <a:srgbClr val="FF0000"/>
                </a:solidFill>
                <a:latin typeface="+mn-lt"/>
              </a:rPr>
            </a:br>
            <a:r>
              <a:rPr lang="en-GB" sz="4000" b="1" dirty="0">
                <a:solidFill>
                  <a:srgbClr val="FF0000"/>
                </a:solidFill>
              </a:rPr>
              <a:t>Due </a:t>
            </a:r>
            <a:r>
              <a:rPr lang="en-GB" sz="4000" b="1" dirty="0">
                <a:solidFill>
                  <a:srgbClr val="FF0000"/>
                </a:solidFill>
              </a:rPr>
              <a:t>:</a:t>
            </a:r>
            <a:r>
              <a:rPr lang="en-GB" sz="3600" b="1" dirty="0">
                <a:solidFill>
                  <a:srgbClr val="FF0000"/>
                </a:solidFill>
              </a:rPr>
              <a:t>Second lesson w/c 21st </a:t>
            </a:r>
            <a:r>
              <a:rPr lang="en-GB" sz="3600" b="1" dirty="0" smtClean="0">
                <a:solidFill>
                  <a:srgbClr val="FF0000"/>
                </a:solidFill>
              </a:rPr>
              <a:t>January</a:t>
            </a:r>
            <a:r>
              <a:rPr lang="en-GB" sz="3600" b="1" dirty="0">
                <a:solidFill>
                  <a:srgbClr val="FF0000"/>
                </a:solidFill>
              </a:rPr>
              <a:t/>
            </a:r>
            <a:br>
              <a:rPr lang="en-GB" sz="3600" b="1" dirty="0">
                <a:solidFill>
                  <a:srgbClr val="FF0000"/>
                </a:solidFill>
              </a:rPr>
            </a:br>
            <a:r>
              <a:rPr lang="en-GB" sz="3100" b="1" dirty="0">
                <a:solidFill>
                  <a:srgbClr val="FF0000"/>
                </a:solidFill>
              </a:rPr>
              <a:t>https://</a:t>
            </a:r>
            <a:r>
              <a:rPr lang="en-GB" sz="3100" b="1" dirty="0" smtClean="0">
                <a:solidFill>
                  <a:srgbClr val="FF0000"/>
                </a:solidFill>
              </a:rPr>
              <a:t>www.economicsonline.co.uk/Global_economics/Phillips_curve.html</a:t>
            </a:r>
            <a:endParaRPr lang="en-GB" sz="3100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4719" y="0"/>
            <a:ext cx="73213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u="sng" dirty="0" smtClean="0"/>
              <a:t>Two</a:t>
            </a:r>
            <a:r>
              <a:rPr lang="en-GB" sz="6000" b="1" u="sng" dirty="0" smtClean="0"/>
              <a:t> tasks </a:t>
            </a:r>
            <a:r>
              <a:rPr lang="en-GB" sz="6000" b="1" u="sng" dirty="0" smtClean="0"/>
              <a:t>to complete</a:t>
            </a:r>
            <a:endParaRPr lang="en-GB" sz="60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466407" y="6292735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GOL = Godalming Online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0326414" y="6143155"/>
            <a:ext cx="1529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PG 2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769919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014" y="365125"/>
            <a:ext cx="11698014" cy="1325563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>
                <a:latin typeface="+mn-lt"/>
              </a:rPr>
              <a:t>Hand write answers to the following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dirty="0" smtClean="0"/>
              <a:t>(If you copy and paste </a:t>
            </a:r>
            <a:r>
              <a:rPr lang="en-GB" sz="3600" dirty="0"/>
              <a:t>y</a:t>
            </a:r>
            <a:r>
              <a:rPr lang="en-GB" sz="3600" dirty="0" smtClean="0"/>
              <a:t>ou will receive a subject concern)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559" y="1825625"/>
            <a:ext cx="10786241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Draw the SR </a:t>
            </a:r>
            <a:r>
              <a:rPr lang="en-GB" dirty="0" err="1" smtClean="0"/>
              <a:t>phillips</a:t>
            </a:r>
            <a:r>
              <a:rPr lang="en-GB" dirty="0" smtClean="0"/>
              <a:t> curve and explain it (hint: what does the curve suggest?)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Why did the relationship between unemployment &amp; inflation break down in the 1970’s?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Explain the new classical or monetarist explanation of the </a:t>
            </a:r>
            <a:r>
              <a:rPr lang="en-GB" dirty="0" err="1" smtClean="0"/>
              <a:t>phillips</a:t>
            </a:r>
            <a:r>
              <a:rPr lang="en-GB" dirty="0" smtClean="0"/>
              <a:t> curve (hint: draw and explain the Long Run Phillip’s curve)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Draw an AD/AS diagram to explain the Phillips curve effect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Does the trade off still exist between inflation &amp; unemployment? </a:t>
            </a:r>
            <a:r>
              <a:rPr lang="en-GB" dirty="0"/>
              <a:t>a</a:t>
            </a:r>
            <a:r>
              <a:rPr lang="en-GB" dirty="0" smtClean="0"/>
              <a:t>nd how do economists explain why this has happened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5086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406094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latin typeface="+mn-lt"/>
              </a:rPr>
              <a:t>Year 2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>
                <a:solidFill>
                  <a:srgbClr val="7030A0"/>
                </a:solidFill>
                <a:latin typeface="+mn-lt"/>
              </a:rPr>
              <a:t>M</a:t>
            </a:r>
            <a:r>
              <a:rPr lang="en-GB" b="1" dirty="0">
                <a:solidFill>
                  <a:srgbClr val="7030A0"/>
                </a:solidFill>
                <a:latin typeface="+mn-lt"/>
              </a:rPr>
              <a:t>a</a:t>
            </a:r>
            <a:r>
              <a:rPr lang="en-GB" b="1" dirty="0" smtClean="0">
                <a:solidFill>
                  <a:srgbClr val="7030A0"/>
                </a:solidFill>
                <a:latin typeface="+mn-lt"/>
              </a:rPr>
              <a:t>cro Homework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smtClean="0">
                <a:latin typeface="+mn-lt"/>
              </a:rPr>
              <a:t>Week 13</a:t>
            </a:r>
            <a:endParaRPr lang="en-GB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26414" y="6143155"/>
            <a:ext cx="1529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PG 5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3749307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21065</TotalTime>
  <Words>141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Year 2 Macro Homework  Week 15 Due: W/C 21st January</vt:lpstr>
      <vt:lpstr>a) Complete the tick sheet at the back of your “04 Inflation and Unemployment” booklets – you must bring in the A4 sheet with all the definitions written out etc  Due :Second lesson w/c 21st January b) Click on the link below and read the article on Short run &amp; Long run Phillip’s curve, then answer questions on page 2 of this powerpoint Due :Second lesson w/c 21st January https://www.economicsonline.co.uk/Global_economics/Phillips_curve.html</vt:lpstr>
      <vt:lpstr>Hand write answers to the following (If you copy and paste you will receive a subject concern)</vt:lpstr>
      <vt:lpstr>Year 2 Macro Homework  Week 13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Micro Homework  Week 2</dc:title>
  <dc:creator>Stuart Hibbert</dc:creator>
  <cp:lastModifiedBy>Stuart Hibbert</cp:lastModifiedBy>
  <cp:revision>60</cp:revision>
  <dcterms:created xsi:type="dcterms:W3CDTF">2018-09-14T14:55:42Z</dcterms:created>
  <dcterms:modified xsi:type="dcterms:W3CDTF">2019-01-17T17:13:11Z</dcterms:modified>
</cp:coreProperties>
</file>