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15</a:t>
            </a:r>
            <a:br>
              <a:rPr lang="en-GB" b="1" dirty="0" smtClean="0">
                <a:latin typeface="+mn-lt"/>
              </a:rPr>
            </a:br>
            <a:r>
              <a:rPr lang="en-GB" b="1" dirty="0" smtClean="0">
                <a:latin typeface="+mn-lt"/>
              </a:rPr>
              <a:t>Due: W/C 21</a:t>
            </a:r>
            <a:r>
              <a:rPr lang="en-GB" b="1" baseline="30000" dirty="0" smtClean="0">
                <a:latin typeface="+mn-lt"/>
              </a:rPr>
              <a:t>st</a:t>
            </a:r>
            <a:r>
              <a:rPr lang="en-GB" b="1" dirty="0" smtClean="0">
                <a:latin typeface="+mn-lt"/>
              </a:rPr>
              <a:t> January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1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82" y="1825697"/>
            <a:ext cx="11865429" cy="4317458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Complete the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tick sheet at the back of your “04 Inflation and Unemployment” booklets – you must bring in the A4 sheet with all the definitions written out </a:t>
            </a:r>
            <a:r>
              <a:rPr lang="en-GB" sz="4000" b="1" dirty="0" err="1" smtClean="0">
                <a:solidFill>
                  <a:srgbClr val="FF0000"/>
                </a:solidFill>
                <a:latin typeface="+mn-lt"/>
              </a:rPr>
              <a:t>etc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 </a:t>
            </a:r>
            <a:br>
              <a:rPr lang="en-GB" sz="40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4000" b="1" dirty="0" smtClean="0">
                <a:solidFill>
                  <a:srgbClr val="FF0000"/>
                </a:solidFill>
              </a:rPr>
              <a:t>Due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w/c </a:t>
            </a:r>
            <a:r>
              <a:rPr lang="en-GB" sz="3600" b="1" dirty="0" smtClean="0">
                <a:solidFill>
                  <a:srgbClr val="FF0000"/>
                </a:solidFill>
              </a:rPr>
              <a:t>21st January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b) Click on the link below and read the article on Short run &amp; Long run Phillip’s curve, then answer questions on page 2 of this </a:t>
            </a:r>
            <a:r>
              <a:rPr lang="en-GB" sz="3600" b="1" dirty="0" err="1" smtClean="0">
                <a:solidFill>
                  <a:srgbClr val="FF0000"/>
                </a:solidFill>
                <a:latin typeface="+mn-lt"/>
              </a:rPr>
              <a:t>powerpoint</a:t>
            </a: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4000" b="1" dirty="0">
                <a:solidFill>
                  <a:srgbClr val="FF0000"/>
                </a:solidFill>
              </a:rPr>
              <a:t>Due </a:t>
            </a:r>
            <a:r>
              <a:rPr lang="en-GB" sz="4000" b="1" dirty="0">
                <a:solidFill>
                  <a:srgbClr val="FF0000"/>
                </a:solidFill>
              </a:rPr>
              <a:t>:</a:t>
            </a:r>
            <a:r>
              <a:rPr lang="en-GB" sz="3600" b="1" dirty="0">
                <a:solidFill>
                  <a:srgbClr val="FF0000"/>
                </a:solidFill>
              </a:rPr>
              <a:t>Second lesson w/c 21st </a:t>
            </a:r>
            <a:r>
              <a:rPr lang="en-GB" sz="3600" b="1" dirty="0" smtClean="0">
                <a:solidFill>
                  <a:srgbClr val="FF0000"/>
                </a:solidFill>
              </a:rPr>
              <a:t>January</a:t>
            </a:r>
            <a:r>
              <a:rPr lang="en-GB" sz="3600" b="1" dirty="0">
                <a:solidFill>
                  <a:srgbClr val="FF0000"/>
                </a:solidFill>
              </a:rPr>
              <a:t/>
            </a:r>
            <a:br>
              <a:rPr lang="en-GB" sz="3600" b="1" dirty="0">
                <a:solidFill>
                  <a:srgbClr val="FF0000"/>
                </a:solidFill>
              </a:rPr>
            </a:br>
            <a:r>
              <a:rPr lang="en-GB" sz="3100" b="1" dirty="0">
                <a:solidFill>
                  <a:srgbClr val="FF0000"/>
                </a:solidFill>
              </a:rPr>
              <a:t>https://</a:t>
            </a:r>
            <a:r>
              <a:rPr lang="en-GB" sz="3100" b="1" dirty="0" smtClean="0">
                <a:solidFill>
                  <a:srgbClr val="FF0000"/>
                </a:solidFill>
              </a:rPr>
              <a:t>www.economicsonline.co.uk/Global_economics/Phillips_curve.html</a:t>
            </a:r>
            <a:endParaRPr lang="en-GB" sz="31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73213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Two</a:t>
            </a:r>
            <a:r>
              <a:rPr lang="en-GB" sz="6000" b="1" u="sng" dirty="0" smtClean="0"/>
              <a:t> tasks </a:t>
            </a:r>
            <a:r>
              <a:rPr lang="en-GB" sz="6000" b="1" u="sng" dirty="0" smtClean="0"/>
              <a:t>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2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014" y="365125"/>
            <a:ext cx="11698014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latin typeface="+mn-lt"/>
              </a:rPr>
              <a:t>Hand write answers to the following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/>
              <a:t>(If you copy and paste </a:t>
            </a:r>
            <a:r>
              <a:rPr lang="en-GB" sz="3600" dirty="0"/>
              <a:t>y</a:t>
            </a:r>
            <a:r>
              <a:rPr lang="en-GB" sz="3600" dirty="0" smtClean="0"/>
              <a:t>ou will receive a subject concern)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559" y="1825625"/>
            <a:ext cx="10786241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the SR </a:t>
            </a:r>
            <a:r>
              <a:rPr lang="en-GB" dirty="0" err="1" smtClean="0"/>
              <a:t>phillips</a:t>
            </a:r>
            <a:r>
              <a:rPr lang="en-GB" dirty="0" smtClean="0"/>
              <a:t> curve and explain it (hint: what does the curve suggest?)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did the relationship between unemployment &amp; inflation break down in the 1970’s?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Explain the new classical or monetarist explanation of the </a:t>
            </a:r>
            <a:r>
              <a:rPr lang="en-GB" dirty="0" err="1" smtClean="0"/>
              <a:t>phillips</a:t>
            </a:r>
            <a:r>
              <a:rPr lang="en-GB" dirty="0" smtClean="0"/>
              <a:t> curve (hint: draw and explain the Long Run Phillip’s curve)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an AD/AS diagram to explain the Phillips curve effect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Does the trade off still exist between inflation &amp; unemployment? </a:t>
            </a:r>
            <a:r>
              <a:rPr lang="en-GB" dirty="0"/>
              <a:t>a</a:t>
            </a:r>
            <a:r>
              <a:rPr lang="en-GB" dirty="0" smtClean="0"/>
              <a:t>nd how do economists explain why this has happened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086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smtClean="0">
                <a:latin typeface="+mn-lt"/>
              </a:rPr>
              <a:t>Week 13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5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21065</TotalTime>
  <Words>141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Year 2 Macro Homework  Week 15 Due: W/C 21st January</vt:lpstr>
      <vt:lpstr>a) Complete the tick sheet at the back of your “04 Inflation and Unemployment” booklets – you must bring in the A4 sheet with all the definitions written out etc  Due :Second lesson w/c 21st January b) Click on the link below and read the article on Short run &amp; Long run Phillip’s curve, then answer questions on page 2 of this powerpoint Due :Second lesson w/c 21st January https://www.economicsonline.co.uk/Global_economics/Phillips_curve.html</vt:lpstr>
      <vt:lpstr>Hand write answers to the following (If you copy and paste you will receive a subject concern)</vt:lpstr>
      <vt:lpstr>Year 2 Macro Homework  Week 13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60</cp:revision>
  <dcterms:created xsi:type="dcterms:W3CDTF">2018-09-14T14:55:42Z</dcterms:created>
  <dcterms:modified xsi:type="dcterms:W3CDTF">2019-01-17T17:13:11Z</dcterms:modified>
</cp:coreProperties>
</file>