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17</a:t>
            </a:r>
            <a:r>
              <a:rPr lang="en-GB" b="1" dirty="0" smtClean="0">
                <a:latin typeface="+mn-lt"/>
              </a:rPr>
              <a:t/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Due: W/C </a:t>
            </a:r>
            <a:r>
              <a:rPr lang="en-GB" b="1" dirty="0" smtClean="0">
                <a:latin typeface="+mn-lt"/>
              </a:rPr>
              <a:t>4</a:t>
            </a:r>
            <a:r>
              <a:rPr lang="en-GB" b="1" baseline="30000" dirty="0" smtClean="0">
                <a:latin typeface="+mn-lt"/>
              </a:rPr>
              <a:t>th</a:t>
            </a:r>
            <a:r>
              <a:rPr lang="en-GB" b="1" dirty="0" smtClean="0">
                <a:latin typeface="+mn-lt"/>
              </a:rPr>
              <a:t> February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82" y="1825697"/>
            <a:ext cx="11865429" cy="3124675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the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Tariffs, Quotas, trade creation and trade diversion drawings and questions in the “Tariffs to trade” word document.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>Due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4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February</a:t>
            </a:r>
            <a:endParaRPr lang="en-GB" sz="31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0040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One</a:t>
            </a:r>
            <a:r>
              <a:rPr lang="en-GB" sz="6000" b="1" u="sng" dirty="0" smtClean="0"/>
              <a:t> task </a:t>
            </a:r>
            <a:r>
              <a:rPr lang="en-GB" sz="6000" b="1" u="sng" dirty="0" smtClean="0"/>
              <a:t>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17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21069</TotalTime>
  <Words>44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Year 2 Macro Homework  Week 17 Due: W/C 4th February</vt:lpstr>
      <vt:lpstr>a) Complete the Tariffs, Quotas, trade creation and trade diversion drawings and questions in the “Tariffs to trade” word document. Due :Second lesson w/c 4th February</vt:lpstr>
      <vt:lpstr>Year 2 Macro Homework  Week 17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62</cp:revision>
  <dcterms:created xsi:type="dcterms:W3CDTF">2018-09-14T14:55:42Z</dcterms:created>
  <dcterms:modified xsi:type="dcterms:W3CDTF">2019-01-30T14:15:11Z</dcterms:modified>
</cp:coreProperties>
</file>