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50428-7E99-49E4-AC99-46E18E70C05B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CDF86-6CCD-4C18-AEE1-DF137B3466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133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70D5B-B312-4C67-825A-B7C4336D3DB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9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11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797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42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89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8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772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06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19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72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C2C-F4AB-427B-A67A-C4BF0CB71725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4AC2C-7C9B-47AC-A9F7-B05D91B5A9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27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Week 19 Spring Half Term Macro Homework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/>
              <a:t>Three Tasks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the full 15 mark response to the question on the next page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the plan for “</a:t>
            </a:r>
            <a:r>
              <a:rPr lang="en-GB" b="1" dirty="0" smtClean="0"/>
              <a:t>Assess </a:t>
            </a:r>
            <a:r>
              <a:rPr lang="en-GB" b="1" dirty="0"/>
              <a:t>the view that economic growth will always lead to economic development” (25 marks</a:t>
            </a:r>
            <a:r>
              <a:rPr lang="en-GB" b="1" dirty="0" smtClean="0"/>
              <a:t>) </a:t>
            </a:r>
            <a:r>
              <a:rPr lang="en-GB" dirty="0" smtClean="0"/>
              <a:t>using the essay plan sheet in the homework folder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Write the plan for </a:t>
            </a:r>
            <a:r>
              <a:rPr lang="en-GB" b="1" dirty="0"/>
              <a:t>“Assess the view that </a:t>
            </a:r>
            <a:r>
              <a:rPr lang="en-GB" b="1" dirty="0" smtClean="0"/>
              <a:t>aid is </a:t>
            </a:r>
            <a:r>
              <a:rPr lang="en-GB" b="1" dirty="0" smtClean="0"/>
              <a:t>beneficial </a:t>
            </a:r>
            <a:r>
              <a:rPr lang="en-GB" b="1" dirty="0"/>
              <a:t>to economic development” (25 marks</a:t>
            </a:r>
            <a:r>
              <a:rPr lang="en-GB" b="1" dirty="0" smtClean="0"/>
              <a:t>) </a:t>
            </a:r>
            <a:r>
              <a:rPr lang="en-GB" dirty="0" smtClean="0"/>
              <a:t>using the essay plan sheet in the homework folder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85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661"/>
            <a:ext cx="10896600" cy="899471"/>
          </a:xfrm>
        </p:spPr>
        <p:txBody>
          <a:bodyPr/>
          <a:lstStyle/>
          <a:p>
            <a:r>
              <a:rPr lang="en-GB" b="1" u="sng" dirty="0" smtClean="0"/>
              <a:t>15 mins write 15 marker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196" y="1128404"/>
            <a:ext cx="5669604" cy="550586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dirty="0" smtClean="0">
                <a:solidFill>
                  <a:srgbClr val="FF0000"/>
                </a:solidFill>
              </a:rPr>
              <a:t>“Explain 3 ways in which the UK economy has benefitted from its membership of the EU” (</a:t>
            </a:r>
            <a:r>
              <a:rPr lang="en-GB" b="1" u="sng" dirty="0" smtClean="0">
                <a:solidFill>
                  <a:srgbClr val="FF0000"/>
                </a:solidFill>
              </a:rPr>
              <a:t>15 marks</a:t>
            </a:r>
            <a:r>
              <a:rPr lang="en-GB" b="1" dirty="0" smtClean="0">
                <a:solidFill>
                  <a:srgbClr val="FF0000"/>
                </a:solidFill>
              </a:rPr>
              <a:t>)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b="1" u="sng" dirty="0" smtClean="0"/>
              <a:t>Top Tips</a:t>
            </a:r>
            <a:endParaRPr lang="en-GB" b="1" u="sng" dirty="0"/>
          </a:p>
          <a:p>
            <a:r>
              <a:rPr lang="en-GB" dirty="0" smtClean="0"/>
              <a:t>3 points = 3 paras</a:t>
            </a:r>
          </a:p>
          <a:p>
            <a:r>
              <a:rPr lang="en-GB" dirty="0" smtClean="0"/>
              <a:t>Telegraph your points</a:t>
            </a:r>
          </a:p>
          <a:p>
            <a:r>
              <a:rPr lang="en-GB" dirty="0" smtClean="0"/>
              <a:t>Define key terms</a:t>
            </a:r>
          </a:p>
          <a:p>
            <a:r>
              <a:rPr lang="en-GB" dirty="0" smtClean="0"/>
              <a:t>Use examples (application)</a:t>
            </a:r>
          </a:p>
          <a:p>
            <a:r>
              <a:rPr lang="en-GB" dirty="0" smtClean="0"/>
              <a:t>Clear chains of analysis</a:t>
            </a:r>
          </a:p>
          <a:p>
            <a:r>
              <a:rPr lang="en-GB" dirty="0" smtClean="0"/>
              <a:t>No </a:t>
            </a:r>
            <a:r>
              <a:rPr lang="en-GB" dirty="0" err="1" smtClean="0"/>
              <a:t>Ev</a:t>
            </a:r>
            <a:r>
              <a:rPr lang="en-GB" dirty="0" smtClean="0"/>
              <a:t>!</a:t>
            </a:r>
          </a:p>
          <a:p>
            <a:r>
              <a:rPr lang="en-GB" dirty="0" smtClean="0"/>
              <a:t>At least </a:t>
            </a:r>
            <a:r>
              <a:rPr lang="en-GB" dirty="0"/>
              <a:t>1</a:t>
            </a:r>
            <a:r>
              <a:rPr lang="en-GB" dirty="0" smtClean="0"/>
              <a:t> diagram (refer to this)</a:t>
            </a:r>
          </a:p>
          <a:p>
            <a:r>
              <a:rPr lang="en-GB" dirty="0" smtClean="0"/>
              <a:t>Max 2 pages in length </a:t>
            </a:r>
          </a:p>
          <a:p>
            <a:endParaRPr lang="en-GB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4689" y="1138132"/>
            <a:ext cx="5953327" cy="541831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b="1" u="sng" dirty="0" smtClean="0"/>
              <a:t>What should my 3 points be on?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GB" b="1" dirty="0" smtClean="0">
                <a:solidFill>
                  <a:srgbClr val="7030A0"/>
                </a:solidFill>
              </a:rPr>
              <a:t>Your first point MUST be on TRADE CREATION (including diagram)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u="sng" dirty="0" smtClean="0"/>
              <a:t>Other ideas for points: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Control of inflation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Economic growth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Reduction in unemployment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Dynamic gains (e.g. innovation, </a:t>
            </a:r>
            <a:r>
              <a:rPr lang="en-GB" dirty="0" err="1" smtClean="0"/>
              <a:t>EoS</a:t>
            </a:r>
            <a:r>
              <a:rPr lang="en-GB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Increased FDI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Huge market 505m consumers 28 countries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930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50" y="300958"/>
            <a:ext cx="9845839" cy="107866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3600" b="1" dirty="0" smtClean="0"/>
              <a:t>“Assess the view that economic growth will always lead to economic development” (25 marks)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20" y="1620253"/>
            <a:ext cx="5582650" cy="490888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INTRO = K + C + S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 = 3 or 4 points of An… Each point should either support the question or reject the question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 = </a:t>
            </a:r>
            <a:r>
              <a:rPr lang="en-GB" dirty="0" err="1" smtClean="0"/>
              <a:t>Ev</a:t>
            </a:r>
            <a:r>
              <a:rPr lang="en-GB" dirty="0" smtClean="0"/>
              <a:t> each point 3 times… Give BALANCE to your An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 = State position + Justify position + Defend position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4947" y="1620253"/>
            <a:ext cx="6208295" cy="490888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 smtClean="0"/>
              <a:t>TOP TIPS</a:t>
            </a:r>
          </a:p>
          <a:p>
            <a:r>
              <a:rPr lang="en-GB" dirty="0" smtClean="0"/>
              <a:t>Use clear paragraphs to make intro, An, </a:t>
            </a:r>
            <a:r>
              <a:rPr lang="en-GB" dirty="0" err="1" smtClean="0"/>
              <a:t>Ev</a:t>
            </a:r>
            <a:r>
              <a:rPr lang="en-GB" dirty="0" smtClean="0"/>
              <a:t> and </a:t>
            </a:r>
            <a:r>
              <a:rPr lang="en-GB" dirty="0" err="1" smtClean="0"/>
              <a:t>Conc</a:t>
            </a:r>
            <a:r>
              <a:rPr lang="en-GB" dirty="0" smtClean="0"/>
              <a:t> distinct</a:t>
            </a:r>
          </a:p>
          <a:p>
            <a:r>
              <a:rPr lang="en-GB" b="1" dirty="0" smtClean="0"/>
              <a:t>An</a:t>
            </a:r>
            <a:r>
              <a:rPr lang="en-GB" dirty="0" smtClean="0"/>
              <a:t> = Aim for 6+ chains, use examples, include a diagram and refer to it!</a:t>
            </a:r>
          </a:p>
          <a:p>
            <a:r>
              <a:rPr lang="en-GB" b="1" dirty="0" err="1" smtClean="0"/>
              <a:t>Ev</a:t>
            </a:r>
            <a:r>
              <a:rPr lang="en-GB" dirty="0" smtClean="0"/>
              <a:t> = WEE STEPS: Wider context, efficiency, Equality, Scope, Time, Effectiveness, Prioritisation, Scale/Magnitude </a:t>
            </a:r>
          </a:p>
          <a:p>
            <a:r>
              <a:rPr lang="en-GB" b="1" dirty="0" err="1" smtClean="0"/>
              <a:t>Conc</a:t>
            </a:r>
            <a:r>
              <a:rPr lang="en-GB" dirty="0"/>
              <a:t> </a:t>
            </a:r>
            <a:r>
              <a:rPr lang="en-GB" dirty="0" smtClean="0"/>
              <a:t>= try to add something new i.e. SR v LR impact, the extent to which growth causes development depends on …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856498" y="0"/>
            <a:ext cx="1335502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Essay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1317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50" y="300958"/>
            <a:ext cx="9845839" cy="107866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sz="3600" b="1" dirty="0" smtClean="0"/>
              <a:t>“Assess the view that aid is beneficial to economic development” (25 marks)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20" y="1620253"/>
            <a:ext cx="5582650" cy="490888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INTRO = K + C + S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AN = 3 or 4 points of An… Each point should either support the question or reject the question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EV = </a:t>
            </a:r>
            <a:r>
              <a:rPr lang="en-GB" dirty="0" err="1" smtClean="0"/>
              <a:t>Ev</a:t>
            </a:r>
            <a:r>
              <a:rPr lang="en-GB" dirty="0" smtClean="0"/>
              <a:t> each point 3 times… Give BALANCE to your An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CONC = State position + Justify position + Defend position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4947" y="1620253"/>
            <a:ext cx="6208295" cy="4908884"/>
          </a:xfrm>
          <a:solidFill>
            <a:schemeClr val="bg1"/>
          </a:solidFill>
          <a:ln>
            <a:solidFill>
              <a:srgbClr val="FF0000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b="1" u="sng" dirty="0" smtClean="0"/>
              <a:t>TOP TIPS</a:t>
            </a:r>
          </a:p>
          <a:p>
            <a:r>
              <a:rPr lang="en-GB" dirty="0" smtClean="0"/>
              <a:t>Use clear paragraphs to make intro, An, </a:t>
            </a:r>
            <a:r>
              <a:rPr lang="en-GB" dirty="0" err="1" smtClean="0"/>
              <a:t>Ev</a:t>
            </a:r>
            <a:r>
              <a:rPr lang="en-GB" dirty="0" smtClean="0"/>
              <a:t> and </a:t>
            </a:r>
            <a:r>
              <a:rPr lang="en-GB" dirty="0" err="1" smtClean="0"/>
              <a:t>Conc</a:t>
            </a:r>
            <a:r>
              <a:rPr lang="en-GB" dirty="0" smtClean="0"/>
              <a:t> distinct</a:t>
            </a:r>
          </a:p>
          <a:p>
            <a:r>
              <a:rPr lang="en-GB" b="1" dirty="0" smtClean="0"/>
              <a:t>An</a:t>
            </a:r>
            <a:r>
              <a:rPr lang="en-GB" dirty="0" smtClean="0"/>
              <a:t> = Aim for 6+ chains, use examples, include a diagram and refer to it!</a:t>
            </a:r>
          </a:p>
          <a:p>
            <a:r>
              <a:rPr lang="en-GB" b="1" dirty="0" err="1" smtClean="0"/>
              <a:t>Ev</a:t>
            </a:r>
            <a:r>
              <a:rPr lang="en-GB" dirty="0" smtClean="0"/>
              <a:t> = WEE STEPS: Wider context, efficiency, Equality, Scope, Time, Effectiveness, Prioritisation, Scale/Magnitude </a:t>
            </a:r>
          </a:p>
          <a:p>
            <a:r>
              <a:rPr lang="en-GB" b="1" dirty="0" err="1" smtClean="0"/>
              <a:t>Conc</a:t>
            </a:r>
            <a:r>
              <a:rPr lang="en-GB" dirty="0"/>
              <a:t> </a:t>
            </a:r>
            <a:r>
              <a:rPr lang="en-GB" dirty="0" smtClean="0"/>
              <a:t>= try to add something new i.e. SR v LR impact, the extent to which aid causes development depends on …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856498" y="0"/>
            <a:ext cx="1335502" cy="95410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Essay Plan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324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495</Words>
  <Application>Microsoft Office PowerPoint</Application>
  <PresentationFormat>Widescreen</PresentationFormat>
  <Paragraphs>56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Week 19 Spring Half Term Macro Homework</vt:lpstr>
      <vt:lpstr>15 mins write 15 marker</vt:lpstr>
      <vt:lpstr>“Assess the view that economic growth will always lead to economic development” (25 marks)</vt:lpstr>
      <vt:lpstr>“Assess the view that aid is beneficial to economic development” (25 marks)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19 Spring Half Term Macro Homework</dc:title>
  <dc:creator>Stuart Hibbert</dc:creator>
  <cp:lastModifiedBy>Stuart Hibbert</cp:lastModifiedBy>
  <cp:revision>4</cp:revision>
  <dcterms:created xsi:type="dcterms:W3CDTF">2019-02-15T15:56:29Z</dcterms:created>
  <dcterms:modified xsi:type="dcterms:W3CDTF">2019-02-15T16:14:05Z</dcterms:modified>
</cp:coreProperties>
</file>