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50428-7E99-49E4-AC99-46E18E70C05B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CDF86-6CCD-4C18-AEE1-DF137B3466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13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11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97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4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84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9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8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77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0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19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19C2C-F4AB-427B-A67A-C4BF0CB71725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7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20</a:t>
            </a:r>
            <a:r>
              <a:rPr lang="en-GB" b="1" dirty="0" smtClean="0">
                <a:latin typeface="+mn-lt"/>
              </a:rPr>
              <a:t> </a:t>
            </a:r>
            <a:r>
              <a:rPr lang="en-GB" b="1" dirty="0" smtClean="0">
                <a:latin typeface="+mn-lt"/>
              </a:rPr>
              <a:t>Spring Half Term Macro Homework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4303"/>
            <a:ext cx="10515600" cy="5360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Three</a:t>
            </a:r>
            <a:r>
              <a:rPr lang="en-GB" b="1" dirty="0" smtClean="0"/>
              <a:t> Tasks</a:t>
            </a:r>
            <a:endParaRPr lang="en-GB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Complete the 2 mark question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Complete the 9 mark question in full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Write the plan for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using </a:t>
            </a:r>
            <a:r>
              <a:rPr lang="en-GB" dirty="0" smtClean="0"/>
              <a:t>the essay plan sheet in the homework </a:t>
            </a:r>
            <a:r>
              <a:rPr lang="en-GB" dirty="0" smtClean="0"/>
              <a:t>folder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86438" y="3290561"/>
            <a:ext cx="7494500" cy="262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Week 20 Spring Half Term Macro Homework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19 Spring Half Term Macro Homework</dc:title>
  <dc:creator>Stuart Hibbert</dc:creator>
  <cp:lastModifiedBy>Stuart Hibbert</cp:lastModifiedBy>
  <cp:revision>5</cp:revision>
  <dcterms:created xsi:type="dcterms:W3CDTF">2019-02-15T15:56:29Z</dcterms:created>
  <dcterms:modified xsi:type="dcterms:W3CDTF">2019-03-01T16:00:17Z</dcterms:modified>
</cp:coreProperties>
</file>